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8"/>
  </p:notesMasterIdLst>
  <p:sldIdLst>
    <p:sldId id="256" r:id="rId2"/>
    <p:sldId id="306" r:id="rId3"/>
    <p:sldId id="274" r:id="rId4"/>
    <p:sldId id="264" r:id="rId5"/>
    <p:sldId id="288" r:id="rId6"/>
    <p:sldId id="287" r:id="rId7"/>
    <p:sldId id="275" r:id="rId8"/>
    <p:sldId id="278" r:id="rId9"/>
    <p:sldId id="289" r:id="rId10"/>
    <p:sldId id="292" r:id="rId11"/>
    <p:sldId id="294" r:id="rId12"/>
    <p:sldId id="295" r:id="rId13"/>
    <p:sldId id="296" r:id="rId14"/>
    <p:sldId id="297" r:id="rId15"/>
    <p:sldId id="298" r:id="rId16"/>
    <p:sldId id="299" r:id="rId17"/>
    <p:sldId id="300" r:id="rId18"/>
    <p:sldId id="301" r:id="rId19"/>
    <p:sldId id="302" r:id="rId20"/>
    <p:sldId id="260" r:id="rId21"/>
    <p:sldId id="284" r:id="rId22"/>
    <p:sldId id="303" r:id="rId23"/>
    <p:sldId id="305" r:id="rId24"/>
    <p:sldId id="307" r:id="rId25"/>
    <p:sldId id="308" r:id="rId26"/>
    <p:sldId id="309" r:id="rId27"/>
    <p:sldId id="310" r:id="rId28"/>
    <p:sldId id="311" r:id="rId29"/>
    <p:sldId id="312" r:id="rId30"/>
    <p:sldId id="313" r:id="rId31"/>
    <p:sldId id="314" r:id="rId32"/>
    <p:sldId id="315" r:id="rId33"/>
    <p:sldId id="316" r:id="rId34"/>
    <p:sldId id="317" r:id="rId35"/>
    <p:sldId id="318" r:id="rId36"/>
    <p:sldId id="262" r:id="rId37"/>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ACE5B2-7BE6-3846-A634-8115CCE56977}" v="5" dt="2025-03-26T17:19:30.9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925" autoAdjust="0"/>
    <p:restoredTop sz="96327" autoAdjust="0"/>
  </p:normalViewPr>
  <p:slideViewPr>
    <p:cSldViewPr>
      <p:cViewPr varScale="1">
        <p:scale>
          <a:sx n="112" d="100"/>
          <a:sy n="112" d="100"/>
        </p:scale>
        <p:origin x="208" y="520"/>
      </p:cViewPr>
      <p:guideLst>
        <p:guide orient="horz" pos="2160"/>
        <p:guide pos="3840"/>
      </p:guideLst>
    </p:cSldViewPr>
  </p:slideViewPr>
  <p:outlineViewPr>
    <p:cViewPr>
      <p:scale>
        <a:sx n="33" d="100"/>
        <a:sy n="33" d="100"/>
      </p:scale>
      <p:origin x="0" y="9024"/>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ranklin" userId="854c19599b8e3068" providerId="LiveId" clId="{78B9134A-DE2C-604B-A16C-A98EADF631E2}"/>
    <pc:docChg chg="custSel modSld modMainMaster modNotesMaster">
      <pc:chgData name="Kevin Franklin" userId="854c19599b8e3068" providerId="LiveId" clId="{78B9134A-DE2C-604B-A16C-A98EADF631E2}" dt="2022-09-20T16:15:42.450" v="156" actId="1076"/>
      <pc:docMkLst>
        <pc:docMk/>
      </pc:docMkLst>
      <pc:sldChg chg="modSp mod modNotes">
        <pc:chgData name="Kevin Franklin" userId="854c19599b8e3068" providerId="LiveId" clId="{78B9134A-DE2C-604B-A16C-A98EADF631E2}" dt="2022-09-20T16:15:42.450" v="156" actId="1076"/>
        <pc:sldMkLst>
          <pc:docMk/>
          <pc:sldMk cId="1831133759" sldId="256"/>
        </pc:sldMkLst>
      </pc:sldChg>
      <pc:sldChg chg="modNotes">
        <pc:chgData name="Kevin Franklin" userId="854c19599b8e3068" providerId="LiveId" clId="{78B9134A-DE2C-604B-A16C-A98EADF631E2}" dt="2022-09-20T15:58:39.127" v="0"/>
        <pc:sldMkLst>
          <pc:docMk/>
          <pc:sldMk cId="1791898084" sldId="260"/>
        </pc:sldMkLst>
      </pc:sldChg>
      <pc:sldChg chg="modSp mod modNotes">
        <pc:chgData name="Kevin Franklin" userId="854c19599b8e3068" providerId="LiveId" clId="{78B9134A-DE2C-604B-A16C-A98EADF631E2}" dt="2022-09-20T16:15:09.488" v="154" actId="20577"/>
        <pc:sldMkLst>
          <pc:docMk/>
          <pc:sldMk cId="610451812" sldId="262"/>
        </pc:sldMkLst>
      </pc:sldChg>
      <pc:sldChg chg="modSp modNotes">
        <pc:chgData name="Kevin Franklin" userId="854c19599b8e3068" providerId="LiveId" clId="{78B9134A-DE2C-604B-A16C-A98EADF631E2}" dt="2022-09-20T15:58:39.127" v="0"/>
        <pc:sldMkLst>
          <pc:docMk/>
          <pc:sldMk cId="124106797" sldId="264"/>
        </pc:sldMkLst>
      </pc:sldChg>
      <pc:sldChg chg="modSp mod modNotes">
        <pc:chgData name="Kevin Franklin" userId="854c19599b8e3068" providerId="LiveId" clId="{78B9134A-DE2C-604B-A16C-A98EADF631E2}" dt="2022-09-20T15:58:39.372" v="2" actId="27636"/>
        <pc:sldMkLst>
          <pc:docMk/>
          <pc:sldMk cId="1154577968" sldId="274"/>
        </pc:sldMkLst>
      </pc:sldChg>
      <pc:sldChg chg="modSp modNotes">
        <pc:chgData name="Kevin Franklin" userId="854c19599b8e3068" providerId="LiveId" clId="{78B9134A-DE2C-604B-A16C-A98EADF631E2}" dt="2022-09-20T15:58:39.127" v="0"/>
        <pc:sldMkLst>
          <pc:docMk/>
          <pc:sldMk cId="342399264" sldId="275"/>
        </pc:sldMkLst>
      </pc:sldChg>
      <pc:sldChg chg="modSp mod modNotes">
        <pc:chgData name="Kevin Franklin" userId="854c19599b8e3068" providerId="LiveId" clId="{78B9134A-DE2C-604B-A16C-A98EADF631E2}" dt="2022-09-20T15:58:39.409" v="4" actId="27636"/>
        <pc:sldMkLst>
          <pc:docMk/>
          <pc:sldMk cId="1329482890" sldId="278"/>
        </pc:sldMkLst>
      </pc:sldChg>
      <pc:sldChg chg="modSp mod modNotes">
        <pc:chgData name="Kevin Franklin" userId="854c19599b8e3068" providerId="LiveId" clId="{78B9134A-DE2C-604B-A16C-A98EADF631E2}" dt="2022-09-20T16:11:07.061" v="50" actId="20577"/>
        <pc:sldMkLst>
          <pc:docMk/>
          <pc:sldMk cId="1365344265" sldId="284"/>
        </pc:sldMkLst>
      </pc:sldChg>
      <pc:sldChg chg="modSp mod modNotes">
        <pc:chgData name="Kevin Franklin" userId="854c19599b8e3068" providerId="LiveId" clId="{78B9134A-DE2C-604B-A16C-A98EADF631E2}" dt="2022-09-20T15:58:39.390" v="3" actId="27636"/>
        <pc:sldMkLst>
          <pc:docMk/>
          <pc:sldMk cId="0" sldId="287"/>
        </pc:sldMkLst>
      </pc:sldChg>
      <pc:sldChg chg="modSp modNotes">
        <pc:chgData name="Kevin Franklin" userId="854c19599b8e3068" providerId="LiveId" clId="{78B9134A-DE2C-604B-A16C-A98EADF631E2}" dt="2022-09-20T15:58:39.127" v="0"/>
        <pc:sldMkLst>
          <pc:docMk/>
          <pc:sldMk cId="0" sldId="288"/>
        </pc:sldMkLst>
      </pc:sldChg>
      <pc:sldChg chg="modNotes">
        <pc:chgData name="Kevin Franklin" userId="854c19599b8e3068" providerId="LiveId" clId="{78B9134A-DE2C-604B-A16C-A98EADF631E2}" dt="2022-09-20T15:58:39.127" v="0"/>
        <pc:sldMkLst>
          <pc:docMk/>
          <pc:sldMk cId="0" sldId="289"/>
        </pc:sldMkLst>
      </pc:sldChg>
      <pc:sldChg chg="modNotes">
        <pc:chgData name="Kevin Franklin" userId="854c19599b8e3068" providerId="LiveId" clId="{78B9134A-DE2C-604B-A16C-A98EADF631E2}" dt="2022-09-20T15:58:39.127" v="0"/>
        <pc:sldMkLst>
          <pc:docMk/>
          <pc:sldMk cId="0" sldId="292"/>
        </pc:sldMkLst>
      </pc:sldChg>
      <pc:sldChg chg="modSp mod modNotes">
        <pc:chgData name="Kevin Franklin" userId="854c19599b8e3068" providerId="LiveId" clId="{78B9134A-DE2C-604B-A16C-A98EADF631E2}" dt="2022-09-20T15:58:39.421" v="5" actId="27636"/>
        <pc:sldMkLst>
          <pc:docMk/>
          <pc:sldMk cId="0" sldId="294"/>
        </pc:sldMkLst>
      </pc:sldChg>
      <pc:sldChg chg="modNotes">
        <pc:chgData name="Kevin Franklin" userId="854c19599b8e3068" providerId="LiveId" clId="{78B9134A-DE2C-604B-A16C-A98EADF631E2}" dt="2022-09-20T15:58:39.127" v="0"/>
        <pc:sldMkLst>
          <pc:docMk/>
          <pc:sldMk cId="0" sldId="295"/>
        </pc:sldMkLst>
      </pc:sldChg>
      <pc:sldChg chg="modNotes">
        <pc:chgData name="Kevin Franklin" userId="854c19599b8e3068" providerId="LiveId" clId="{78B9134A-DE2C-604B-A16C-A98EADF631E2}" dt="2022-09-20T15:58:39.127" v="0"/>
        <pc:sldMkLst>
          <pc:docMk/>
          <pc:sldMk cId="0" sldId="296"/>
        </pc:sldMkLst>
      </pc:sldChg>
      <pc:sldChg chg="modNotes">
        <pc:chgData name="Kevin Franklin" userId="854c19599b8e3068" providerId="LiveId" clId="{78B9134A-DE2C-604B-A16C-A98EADF631E2}" dt="2022-09-20T15:58:39.127" v="0"/>
        <pc:sldMkLst>
          <pc:docMk/>
          <pc:sldMk cId="0" sldId="297"/>
        </pc:sldMkLst>
      </pc:sldChg>
      <pc:sldChg chg="modNotes">
        <pc:chgData name="Kevin Franklin" userId="854c19599b8e3068" providerId="LiveId" clId="{78B9134A-DE2C-604B-A16C-A98EADF631E2}" dt="2022-09-20T15:58:39.127" v="0"/>
        <pc:sldMkLst>
          <pc:docMk/>
          <pc:sldMk cId="0" sldId="298"/>
        </pc:sldMkLst>
      </pc:sldChg>
      <pc:sldChg chg="modNotes">
        <pc:chgData name="Kevin Franklin" userId="854c19599b8e3068" providerId="LiveId" clId="{78B9134A-DE2C-604B-A16C-A98EADF631E2}" dt="2022-09-20T15:58:39.127" v="0"/>
        <pc:sldMkLst>
          <pc:docMk/>
          <pc:sldMk cId="0" sldId="299"/>
        </pc:sldMkLst>
      </pc:sldChg>
      <pc:sldChg chg="modNotes">
        <pc:chgData name="Kevin Franklin" userId="854c19599b8e3068" providerId="LiveId" clId="{78B9134A-DE2C-604B-A16C-A98EADF631E2}" dt="2022-09-20T15:58:39.127" v="0"/>
        <pc:sldMkLst>
          <pc:docMk/>
          <pc:sldMk cId="0" sldId="300"/>
        </pc:sldMkLst>
      </pc:sldChg>
      <pc:sldChg chg="modNotes">
        <pc:chgData name="Kevin Franklin" userId="854c19599b8e3068" providerId="LiveId" clId="{78B9134A-DE2C-604B-A16C-A98EADF631E2}" dt="2022-09-20T15:58:39.127" v="0"/>
        <pc:sldMkLst>
          <pc:docMk/>
          <pc:sldMk cId="0" sldId="301"/>
        </pc:sldMkLst>
      </pc:sldChg>
      <pc:sldChg chg="modNotes">
        <pc:chgData name="Kevin Franklin" userId="854c19599b8e3068" providerId="LiveId" clId="{78B9134A-DE2C-604B-A16C-A98EADF631E2}" dt="2022-09-20T15:58:39.127" v="0"/>
        <pc:sldMkLst>
          <pc:docMk/>
          <pc:sldMk cId="0" sldId="302"/>
        </pc:sldMkLst>
      </pc:sldChg>
      <pc:sldChg chg="modSp mod modNotes">
        <pc:chgData name="Kevin Franklin" userId="854c19599b8e3068" providerId="LiveId" clId="{78B9134A-DE2C-604B-A16C-A98EADF631E2}" dt="2022-09-20T15:58:39.458" v="6" actId="27636"/>
        <pc:sldMkLst>
          <pc:docMk/>
          <pc:sldMk cId="0" sldId="303"/>
        </pc:sldMkLst>
      </pc:sldChg>
      <pc:sldChg chg="modSp mod modNotes">
        <pc:chgData name="Kevin Franklin" userId="854c19599b8e3068" providerId="LiveId" clId="{78B9134A-DE2C-604B-A16C-A98EADF631E2}" dt="2022-09-20T15:58:39.472" v="7" actId="27636"/>
        <pc:sldMkLst>
          <pc:docMk/>
          <pc:sldMk cId="0" sldId="305"/>
        </pc:sldMkLst>
      </pc:sldChg>
      <pc:sldChg chg="modSp mod modNotes">
        <pc:chgData name="Kevin Franklin" userId="854c19599b8e3068" providerId="LiveId" clId="{78B9134A-DE2C-604B-A16C-A98EADF631E2}" dt="2022-09-20T15:58:39.331" v="1" actId="27636"/>
        <pc:sldMkLst>
          <pc:docMk/>
          <pc:sldMk cId="0" sldId="306"/>
        </pc:sldMkLst>
      </pc:sldChg>
      <pc:sldChg chg="modNotes">
        <pc:chgData name="Kevin Franklin" userId="854c19599b8e3068" providerId="LiveId" clId="{78B9134A-DE2C-604B-A16C-A98EADF631E2}" dt="2022-09-20T15:58:39.127" v="0"/>
        <pc:sldMkLst>
          <pc:docMk/>
          <pc:sldMk cId="0" sldId="307"/>
        </pc:sldMkLst>
      </pc:sldChg>
      <pc:sldChg chg="modNotes">
        <pc:chgData name="Kevin Franklin" userId="854c19599b8e3068" providerId="LiveId" clId="{78B9134A-DE2C-604B-A16C-A98EADF631E2}" dt="2022-09-20T15:58:39.127" v="0"/>
        <pc:sldMkLst>
          <pc:docMk/>
          <pc:sldMk cId="0" sldId="308"/>
        </pc:sldMkLst>
      </pc:sldChg>
      <pc:sldChg chg="modNotes">
        <pc:chgData name="Kevin Franklin" userId="854c19599b8e3068" providerId="LiveId" clId="{78B9134A-DE2C-604B-A16C-A98EADF631E2}" dt="2022-09-20T15:58:39.127" v="0"/>
        <pc:sldMkLst>
          <pc:docMk/>
          <pc:sldMk cId="0" sldId="309"/>
        </pc:sldMkLst>
      </pc:sldChg>
      <pc:sldChg chg="modSp mod modNotes">
        <pc:chgData name="Kevin Franklin" userId="854c19599b8e3068" providerId="LiveId" clId="{78B9134A-DE2C-604B-A16C-A98EADF631E2}" dt="2022-09-20T15:58:39.485" v="8" actId="27636"/>
        <pc:sldMkLst>
          <pc:docMk/>
          <pc:sldMk cId="0" sldId="310"/>
        </pc:sldMkLst>
      </pc:sldChg>
      <pc:sldChg chg="modSp mod modNotes">
        <pc:chgData name="Kevin Franklin" userId="854c19599b8e3068" providerId="LiveId" clId="{78B9134A-DE2C-604B-A16C-A98EADF631E2}" dt="2022-09-20T15:58:39.492" v="9" actId="27636"/>
        <pc:sldMkLst>
          <pc:docMk/>
          <pc:sldMk cId="0" sldId="311"/>
        </pc:sldMkLst>
      </pc:sldChg>
      <pc:sldChg chg="modSp mod modNotes">
        <pc:chgData name="Kevin Franklin" userId="854c19599b8e3068" providerId="LiveId" clId="{78B9134A-DE2C-604B-A16C-A98EADF631E2}" dt="2022-09-20T15:58:39.496" v="10" actId="27636"/>
        <pc:sldMkLst>
          <pc:docMk/>
          <pc:sldMk cId="0" sldId="312"/>
        </pc:sldMkLst>
      </pc:sldChg>
      <pc:sldChg chg="modNotes">
        <pc:chgData name="Kevin Franklin" userId="854c19599b8e3068" providerId="LiveId" clId="{78B9134A-DE2C-604B-A16C-A98EADF631E2}" dt="2022-09-20T15:58:39.127" v="0"/>
        <pc:sldMkLst>
          <pc:docMk/>
          <pc:sldMk cId="0" sldId="313"/>
        </pc:sldMkLst>
      </pc:sldChg>
      <pc:sldChg chg="modSp mod modNotes">
        <pc:chgData name="Kevin Franklin" userId="854c19599b8e3068" providerId="LiveId" clId="{78B9134A-DE2C-604B-A16C-A98EADF631E2}" dt="2022-09-20T15:58:39.530" v="11" actId="27636"/>
        <pc:sldMkLst>
          <pc:docMk/>
          <pc:sldMk cId="0" sldId="314"/>
        </pc:sldMkLst>
      </pc:sldChg>
      <pc:sldChg chg="modSp mod modNotes">
        <pc:chgData name="Kevin Franklin" userId="854c19599b8e3068" providerId="LiveId" clId="{78B9134A-DE2C-604B-A16C-A98EADF631E2}" dt="2022-09-20T15:58:39.534" v="12" actId="27636"/>
        <pc:sldMkLst>
          <pc:docMk/>
          <pc:sldMk cId="0" sldId="315"/>
        </pc:sldMkLst>
      </pc:sldChg>
      <pc:sldChg chg="modSp mod">
        <pc:chgData name="Kevin Franklin" userId="854c19599b8e3068" providerId="LiveId" clId="{78B9134A-DE2C-604B-A16C-A98EADF631E2}" dt="2022-09-20T16:12:42.420" v="53" actId="1076"/>
        <pc:sldMkLst>
          <pc:docMk/>
          <pc:sldMk cId="1884045335" sldId="316"/>
        </pc:sldMkLst>
      </pc:sldChg>
      <pc:sldChg chg="modSp mod">
        <pc:chgData name="Kevin Franklin" userId="854c19599b8e3068" providerId="LiveId" clId="{78B9134A-DE2C-604B-A16C-A98EADF631E2}" dt="2022-09-20T15:58:39.650" v="13" actId="27636"/>
        <pc:sldMkLst>
          <pc:docMk/>
          <pc:sldMk cId="918452565" sldId="317"/>
        </pc:sldMkLst>
      </pc:sldChg>
      <pc:sldChg chg="modSp">
        <pc:chgData name="Kevin Franklin" userId="854c19599b8e3068" providerId="LiveId" clId="{78B9134A-DE2C-604B-A16C-A98EADF631E2}" dt="2022-09-20T15:58:39.127" v="0"/>
        <pc:sldMkLst>
          <pc:docMk/>
          <pc:sldMk cId="2634715063" sldId="318"/>
        </pc:sldMkLst>
      </pc:sldChg>
      <pc:sldMasterChg chg="modSp modSldLayout">
        <pc:chgData name="Kevin Franklin" userId="854c19599b8e3068" providerId="LiveId" clId="{78B9134A-DE2C-604B-A16C-A98EADF631E2}" dt="2022-09-20T15:58:39.127" v="0"/>
        <pc:sldMasterMkLst>
          <pc:docMk/>
          <pc:sldMasterMk cId="0" sldId="2147483756"/>
        </pc:sldMasterMkLst>
        <pc:sldLayoutChg chg="modSp">
          <pc:chgData name="Kevin Franklin" userId="854c19599b8e3068" providerId="LiveId" clId="{78B9134A-DE2C-604B-A16C-A98EADF631E2}" dt="2022-09-20T15:58:39.127" v="0"/>
          <pc:sldLayoutMkLst>
            <pc:docMk/>
            <pc:sldMasterMk cId="0" sldId="2147483756"/>
            <pc:sldLayoutMk cId="0" sldId="2147483757"/>
          </pc:sldLayoutMkLst>
        </pc:sldLayoutChg>
        <pc:sldLayoutChg chg="modSp">
          <pc:chgData name="Kevin Franklin" userId="854c19599b8e3068" providerId="LiveId" clId="{78B9134A-DE2C-604B-A16C-A98EADF631E2}" dt="2022-09-20T15:58:39.127" v="0"/>
          <pc:sldLayoutMkLst>
            <pc:docMk/>
            <pc:sldMasterMk cId="0" sldId="2147483756"/>
            <pc:sldLayoutMk cId="0" sldId="2147483759"/>
          </pc:sldLayoutMkLst>
        </pc:sldLayoutChg>
        <pc:sldLayoutChg chg="modSp">
          <pc:chgData name="Kevin Franklin" userId="854c19599b8e3068" providerId="LiveId" clId="{78B9134A-DE2C-604B-A16C-A98EADF631E2}" dt="2022-09-20T15:58:39.127" v="0"/>
          <pc:sldLayoutMkLst>
            <pc:docMk/>
            <pc:sldMasterMk cId="0" sldId="2147483756"/>
            <pc:sldLayoutMk cId="0" sldId="2147483760"/>
          </pc:sldLayoutMkLst>
        </pc:sldLayoutChg>
        <pc:sldLayoutChg chg="modSp">
          <pc:chgData name="Kevin Franklin" userId="854c19599b8e3068" providerId="LiveId" clId="{78B9134A-DE2C-604B-A16C-A98EADF631E2}" dt="2022-09-20T15:58:39.127" v="0"/>
          <pc:sldLayoutMkLst>
            <pc:docMk/>
            <pc:sldMasterMk cId="0" sldId="2147483756"/>
            <pc:sldLayoutMk cId="0" sldId="2147483761"/>
          </pc:sldLayoutMkLst>
        </pc:sldLayoutChg>
        <pc:sldLayoutChg chg="modSp">
          <pc:chgData name="Kevin Franklin" userId="854c19599b8e3068" providerId="LiveId" clId="{78B9134A-DE2C-604B-A16C-A98EADF631E2}" dt="2022-09-20T15:58:39.127" v="0"/>
          <pc:sldLayoutMkLst>
            <pc:docMk/>
            <pc:sldMasterMk cId="0" sldId="2147483756"/>
            <pc:sldLayoutMk cId="0" sldId="2147483764"/>
          </pc:sldLayoutMkLst>
        </pc:sldLayoutChg>
        <pc:sldLayoutChg chg="modSp">
          <pc:chgData name="Kevin Franklin" userId="854c19599b8e3068" providerId="LiveId" clId="{78B9134A-DE2C-604B-A16C-A98EADF631E2}" dt="2022-09-20T15:58:39.127" v="0"/>
          <pc:sldLayoutMkLst>
            <pc:docMk/>
            <pc:sldMasterMk cId="0" sldId="2147483756"/>
            <pc:sldLayoutMk cId="0" sldId="2147483765"/>
          </pc:sldLayoutMkLst>
        </pc:sldLayoutChg>
        <pc:sldLayoutChg chg="modSp">
          <pc:chgData name="Kevin Franklin" userId="854c19599b8e3068" providerId="LiveId" clId="{78B9134A-DE2C-604B-A16C-A98EADF631E2}" dt="2022-09-20T15:58:39.127" v="0"/>
          <pc:sldLayoutMkLst>
            <pc:docMk/>
            <pc:sldMasterMk cId="0" sldId="2147483756"/>
            <pc:sldLayoutMk cId="0" sldId="2147483766"/>
          </pc:sldLayoutMkLst>
        </pc:sldLayoutChg>
        <pc:sldLayoutChg chg="modSp">
          <pc:chgData name="Kevin Franklin" userId="854c19599b8e3068" providerId="LiveId" clId="{78B9134A-DE2C-604B-A16C-A98EADF631E2}" dt="2022-09-20T15:58:39.127" v="0"/>
          <pc:sldLayoutMkLst>
            <pc:docMk/>
            <pc:sldMasterMk cId="0" sldId="2147483756"/>
            <pc:sldLayoutMk cId="0" sldId="2147483767"/>
          </pc:sldLayoutMkLst>
        </pc:sldLayoutChg>
      </pc:sldMasterChg>
    </pc:docChg>
  </pc:docChgLst>
  <pc:docChgLst>
    <pc:chgData name="Kevin Franklin" userId="854c19599b8e3068" providerId="LiveId" clId="{34ACE5B2-7BE6-3846-A634-8115CCE56977}"/>
    <pc:docChg chg="modSld modNotesMaster">
      <pc:chgData name="Kevin Franklin" userId="854c19599b8e3068" providerId="LiveId" clId="{34ACE5B2-7BE6-3846-A634-8115CCE56977}" dt="2025-03-26T17:19:30.951" v="27"/>
      <pc:docMkLst>
        <pc:docMk/>
      </pc:docMkLst>
      <pc:sldChg chg="modSp mod modNotes">
        <pc:chgData name="Kevin Franklin" userId="854c19599b8e3068" providerId="LiveId" clId="{34ACE5B2-7BE6-3846-A634-8115CCE56977}" dt="2025-03-26T17:19:30.951" v="27"/>
        <pc:sldMkLst>
          <pc:docMk/>
          <pc:sldMk cId="1831133759" sldId="256"/>
        </pc:sldMkLst>
        <pc:spChg chg="mod">
          <ac:chgData name="Kevin Franklin" userId="854c19599b8e3068" providerId="LiveId" clId="{34ACE5B2-7BE6-3846-A634-8115CCE56977}" dt="2025-03-26T17:17:13.043" v="6" actId="20577"/>
          <ac:spMkLst>
            <pc:docMk/>
            <pc:sldMk cId="1831133759" sldId="256"/>
            <ac:spMk id="2" creationId="{00000000-0000-0000-0000-000000000000}"/>
          </ac:spMkLst>
        </pc:spChg>
        <pc:picChg chg="mod">
          <ac:chgData name="Kevin Franklin" userId="854c19599b8e3068" providerId="LiveId" clId="{34ACE5B2-7BE6-3846-A634-8115CCE56977}" dt="2025-03-26T17:17:25.392" v="7" actId="14826"/>
          <ac:picMkLst>
            <pc:docMk/>
            <pc:sldMk cId="1831133759" sldId="256"/>
            <ac:picMk id="1027" creationId="{00000000-0000-0000-0000-000000000000}"/>
          </ac:picMkLst>
        </pc:picChg>
      </pc:sldChg>
      <pc:sldChg chg="modNotes">
        <pc:chgData name="Kevin Franklin" userId="854c19599b8e3068" providerId="LiveId" clId="{34ACE5B2-7BE6-3846-A634-8115CCE56977}" dt="2025-03-26T17:19:30.951" v="27"/>
        <pc:sldMkLst>
          <pc:docMk/>
          <pc:sldMk cId="1791898084" sldId="260"/>
        </pc:sldMkLst>
      </pc:sldChg>
      <pc:sldChg chg="modSp mod modNotes">
        <pc:chgData name="Kevin Franklin" userId="854c19599b8e3068" providerId="LiveId" clId="{34ACE5B2-7BE6-3846-A634-8115CCE56977}" dt="2025-03-26T17:19:30.951" v="27"/>
        <pc:sldMkLst>
          <pc:docMk/>
          <pc:sldMk cId="610451812" sldId="262"/>
        </pc:sldMkLst>
        <pc:spChg chg="mod">
          <ac:chgData name="Kevin Franklin" userId="854c19599b8e3068" providerId="LiveId" clId="{34ACE5B2-7BE6-3846-A634-8115CCE56977}" dt="2025-03-26T17:18:21.366" v="24" actId="20577"/>
          <ac:spMkLst>
            <pc:docMk/>
            <pc:sldMk cId="610451812" sldId="262"/>
            <ac:spMk id="3" creationId="{00000000-0000-0000-0000-000000000000}"/>
          </ac:spMkLst>
        </pc:spChg>
      </pc:sldChg>
      <pc:sldChg chg="modSp modNotes">
        <pc:chgData name="Kevin Franklin" userId="854c19599b8e3068" providerId="LiveId" clId="{34ACE5B2-7BE6-3846-A634-8115CCE56977}" dt="2025-03-26T17:19:30.951" v="27"/>
        <pc:sldMkLst>
          <pc:docMk/>
          <pc:sldMk cId="124106797" sldId="264"/>
        </pc:sldMkLst>
        <pc:spChg chg="mod">
          <ac:chgData name="Kevin Franklin" userId="854c19599b8e3068" providerId="LiveId" clId="{34ACE5B2-7BE6-3846-A634-8115CCE56977}" dt="2025-03-26T17:17:51.889" v="8"/>
          <ac:spMkLst>
            <pc:docMk/>
            <pc:sldMk cId="124106797" sldId="264"/>
            <ac:spMk id="3" creationId="{00000000-0000-0000-0000-000000000000}"/>
          </ac:spMkLst>
        </pc:spChg>
      </pc:sldChg>
      <pc:sldChg chg="modNotes">
        <pc:chgData name="Kevin Franklin" userId="854c19599b8e3068" providerId="LiveId" clId="{34ACE5B2-7BE6-3846-A634-8115CCE56977}" dt="2025-03-26T17:19:30.951" v="27"/>
        <pc:sldMkLst>
          <pc:docMk/>
          <pc:sldMk cId="1154577968" sldId="274"/>
        </pc:sldMkLst>
      </pc:sldChg>
      <pc:sldChg chg="modSp modNotes">
        <pc:chgData name="Kevin Franklin" userId="854c19599b8e3068" providerId="LiveId" clId="{34ACE5B2-7BE6-3846-A634-8115CCE56977}" dt="2025-03-26T17:19:30.951" v="27"/>
        <pc:sldMkLst>
          <pc:docMk/>
          <pc:sldMk cId="342399264" sldId="275"/>
        </pc:sldMkLst>
        <pc:spChg chg="mod">
          <ac:chgData name="Kevin Franklin" userId="854c19599b8e3068" providerId="LiveId" clId="{34ACE5B2-7BE6-3846-A634-8115CCE56977}" dt="2025-03-26T17:17:51.889" v="8"/>
          <ac:spMkLst>
            <pc:docMk/>
            <pc:sldMk cId="342399264" sldId="275"/>
            <ac:spMk id="3" creationId="{00000000-0000-0000-0000-000000000000}"/>
          </ac:spMkLst>
        </pc:spChg>
      </pc:sldChg>
      <pc:sldChg chg="modNotes">
        <pc:chgData name="Kevin Franklin" userId="854c19599b8e3068" providerId="LiveId" clId="{34ACE5B2-7BE6-3846-A634-8115CCE56977}" dt="2025-03-26T17:19:30.951" v="27"/>
        <pc:sldMkLst>
          <pc:docMk/>
          <pc:sldMk cId="1329482890" sldId="278"/>
        </pc:sldMkLst>
      </pc:sldChg>
      <pc:sldChg chg="modSp modNotes">
        <pc:chgData name="Kevin Franklin" userId="854c19599b8e3068" providerId="LiveId" clId="{34ACE5B2-7BE6-3846-A634-8115CCE56977}" dt="2025-03-26T17:19:30.951" v="27"/>
        <pc:sldMkLst>
          <pc:docMk/>
          <pc:sldMk cId="1365344265" sldId="284"/>
        </pc:sldMkLst>
        <pc:spChg chg="mod">
          <ac:chgData name="Kevin Franklin" userId="854c19599b8e3068" providerId="LiveId" clId="{34ACE5B2-7BE6-3846-A634-8115CCE56977}" dt="2025-03-26T17:17:51.889" v="8"/>
          <ac:spMkLst>
            <pc:docMk/>
            <pc:sldMk cId="1365344265" sldId="284"/>
            <ac:spMk id="3" creationId="{00000000-0000-0000-0000-000000000000}"/>
          </ac:spMkLst>
        </pc:spChg>
      </pc:sldChg>
      <pc:sldChg chg="modNotes">
        <pc:chgData name="Kevin Franklin" userId="854c19599b8e3068" providerId="LiveId" clId="{34ACE5B2-7BE6-3846-A634-8115CCE56977}" dt="2025-03-26T17:19:30.951" v="27"/>
        <pc:sldMkLst>
          <pc:docMk/>
          <pc:sldMk cId="0" sldId="287"/>
        </pc:sldMkLst>
      </pc:sldChg>
      <pc:sldChg chg="modNotes">
        <pc:chgData name="Kevin Franklin" userId="854c19599b8e3068" providerId="LiveId" clId="{34ACE5B2-7BE6-3846-A634-8115CCE56977}" dt="2025-03-26T17:19:30.951" v="27"/>
        <pc:sldMkLst>
          <pc:docMk/>
          <pc:sldMk cId="0" sldId="288"/>
        </pc:sldMkLst>
      </pc:sldChg>
      <pc:sldChg chg="modNotes">
        <pc:chgData name="Kevin Franklin" userId="854c19599b8e3068" providerId="LiveId" clId="{34ACE5B2-7BE6-3846-A634-8115CCE56977}" dt="2025-03-26T17:19:30.951" v="27"/>
        <pc:sldMkLst>
          <pc:docMk/>
          <pc:sldMk cId="0" sldId="289"/>
        </pc:sldMkLst>
      </pc:sldChg>
      <pc:sldChg chg="modNotes">
        <pc:chgData name="Kevin Franklin" userId="854c19599b8e3068" providerId="LiveId" clId="{34ACE5B2-7BE6-3846-A634-8115CCE56977}" dt="2025-03-26T17:19:30.951" v="27"/>
        <pc:sldMkLst>
          <pc:docMk/>
          <pc:sldMk cId="0" sldId="292"/>
        </pc:sldMkLst>
      </pc:sldChg>
      <pc:sldChg chg="modNotes">
        <pc:chgData name="Kevin Franklin" userId="854c19599b8e3068" providerId="LiveId" clId="{34ACE5B2-7BE6-3846-A634-8115CCE56977}" dt="2025-03-26T17:19:30.951" v="27"/>
        <pc:sldMkLst>
          <pc:docMk/>
          <pc:sldMk cId="0" sldId="294"/>
        </pc:sldMkLst>
      </pc:sldChg>
      <pc:sldChg chg="modNotes">
        <pc:chgData name="Kevin Franklin" userId="854c19599b8e3068" providerId="LiveId" clId="{34ACE5B2-7BE6-3846-A634-8115CCE56977}" dt="2025-03-26T17:19:30.951" v="27"/>
        <pc:sldMkLst>
          <pc:docMk/>
          <pc:sldMk cId="0" sldId="295"/>
        </pc:sldMkLst>
      </pc:sldChg>
      <pc:sldChg chg="modNotes">
        <pc:chgData name="Kevin Franklin" userId="854c19599b8e3068" providerId="LiveId" clId="{34ACE5B2-7BE6-3846-A634-8115CCE56977}" dt="2025-03-26T17:19:30.951" v="27"/>
        <pc:sldMkLst>
          <pc:docMk/>
          <pc:sldMk cId="0" sldId="296"/>
        </pc:sldMkLst>
      </pc:sldChg>
      <pc:sldChg chg="modNotes">
        <pc:chgData name="Kevin Franklin" userId="854c19599b8e3068" providerId="LiveId" clId="{34ACE5B2-7BE6-3846-A634-8115CCE56977}" dt="2025-03-26T17:19:30.951" v="27"/>
        <pc:sldMkLst>
          <pc:docMk/>
          <pc:sldMk cId="0" sldId="297"/>
        </pc:sldMkLst>
      </pc:sldChg>
      <pc:sldChg chg="modNotes">
        <pc:chgData name="Kevin Franklin" userId="854c19599b8e3068" providerId="LiveId" clId="{34ACE5B2-7BE6-3846-A634-8115CCE56977}" dt="2025-03-26T17:19:30.951" v="27"/>
        <pc:sldMkLst>
          <pc:docMk/>
          <pc:sldMk cId="0" sldId="298"/>
        </pc:sldMkLst>
      </pc:sldChg>
      <pc:sldChg chg="modNotes">
        <pc:chgData name="Kevin Franklin" userId="854c19599b8e3068" providerId="LiveId" clId="{34ACE5B2-7BE6-3846-A634-8115CCE56977}" dt="2025-03-26T17:19:30.951" v="27"/>
        <pc:sldMkLst>
          <pc:docMk/>
          <pc:sldMk cId="0" sldId="299"/>
        </pc:sldMkLst>
      </pc:sldChg>
      <pc:sldChg chg="modNotes">
        <pc:chgData name="Kevin Franklin" userId="854c19599b8e3068" providerId="LiveId" clId="{34ACE5B2-7BE6-3846-A634-8115CCE56977}" dt="2025-03-26T17:19:30.951" v="27"/>
        <pc:sldMkLst>
          <pc:docMk/>
          <pc:sldMk cId="0" sldId="300"/>
        </pc:sldMkLst>
      </pc:sldChg>
      <pc:sldChg chg="modNotes">
        <pc:chgData name="Kevin Franklin" userId="854c19599b8e3068" providerId="LiveId" clId="{34ACE5B2-7BE6-3846-A634-8115CCE56977}" dt="2025-03-26T17:19:30.951" v="27"/>
        <pc:sldMkLst>
          <pc:docMk/>
          <pc:sldMk cId="0" sldId="301"/>
        </pc:sldMkLst>
      </pc:sldChg>
      <pc:sldChg chg="modNotes">
        <pc:chgData name="Kevin Franklin" userId="854c19599b8e3068" providerId="LiveId" clId="{34ACE5B2-7BE6-3846-A634-8115CCE56977}" dt="2025-03-26T17:19:30.951" v="27"/>
        <pc:sldMkLst>
          <pc:docMk/>
          <pc:sldMk cId="0" sldId="302"/>
        </pc:sldMkLst>
      </pc:sldChg>
      <pc:sldChg chg="modNotes">
        <pc:chgData name="Kevin Franklin" userId="854c19599b8e3068" providerId="LiveId" clId="{34ACE5B2-7BE6-3846-A634-8115CCE56977}" dt="2025-03-26T17:19:30.951" v="27"/>
        <pc:sldMkLst>
          <pc:docMk/>
          <pc:sldMk cId="0" sldId="303"/>
        </pc:sldMkLst>
      </pc:sldChg>
      <pc:sldChg chg="modNotes">
        <pc:chgData name="Kevin Franklin" userId="854c19599b8e3068" providerId="LiveId" clId="{34ACE5B2-7BE6-3846-A634-8115CCE56977}" dt="2025-03-26T17:19:30.951" v="27"/>
        <pc:sldMkLst>
          <pc:docMk/>
          <pc:sldMk cId="0" sldId="305"/>
        </pc:sldMkLst>
      </pc:sldChg>
      <pc:sldChg chg="modNotes">
        <pc:chgData name="Kevin Franklin" userId="854c19599b8e3068" providerId="LiveId" clId="{34ACE5B2-7BE6-3846-A634-8115CCE56977}" dt="2025-03-26T17:19:30.951" v="27"/>
        <pc:sldMkLst>
          <pc:docMk/>
          <pc:sldMk cId="0" sldId="306"/>
        </pc:sldMkLst>
      </pc:sldChg>
      <pc:sldChg chg="modNotes">
        <pc:chgData name="Kevin Franklin" userId="854c19599b8e3068" providerId="LiveId" clId="{34ACE5B2-7BE6-3846-A634-8115CCE56977}" dt="2025-03-26T17:19:30.951" v="27"/>
        <pc:sldMkLst>
          <pc:docMk/>
          <pc:sldMk cId="0" sldId="307"/>
        </pc:sldMkLst>
      </pc:sldChg>
      <pc:sldChg chg="modNotes">
        <pc:chgData name="Kevin Franklin" userId="854c19599b8e3068" providerId="LiveId" clId="{34ACE5B2-7BE6-3846-A634-8115CCE56977}" dt="2025-03-26T17:19:30.951" v="27"/>
        <pc:sldMkLst>
          <pc:docMk/>
          <pc:sldMk cId="0" sldId="308"/>
        </pc:sldMkLst>
      </pc:sldChg>
      <pc:sldChg chg="modNotes">
        <pc:chgData name="Kevin Franklin" userId="854c19599b8e3068" providerId="LiveId" clId="{34ACE5B2-7BE6-3846-A634-8115CCE56977}" dt="2025-03-26T17:19:30.951" v="27"/>
        <pc:sldMkLst>
          <pc:docMk/>
          <pc:sldMk cId="0" sldId="309"/>
        </pc:sldMkLst>
      </pc:sldChg>
      <pc:sldChg chg="modNotes">
        <pc:chgData name="Kevin Franklin" userId="854c19599b8e3068" providerId="LiveId" clId="{34ACE5B2-7BE6-3846-A634-8115CCE56977}" dt="2025-03-26T17:19:30.951" v="27"/>
        <pc:sldMkLst>
          <pc:docMk/>
          <pc:sldMk cId="0" sldId="310"/>
        </pc:sldMkLst>
      </pc:sldChg>
      <pc:sldChg chg="modNotes">
        <pc:chgData name="Kevin Franklin" userId="854c19599b8e3068" providerId="LiveId" clId="{34ACE5B2-7BE6-3846-A634-8115CCE56977}" dt="2025-03-26T17:19:30.951" v="27"/>
        <pc:sldMkLst>
          <pc:docMk/>
          <pc:sldMk cId="0" sldId="311"/>
        </pc:sldMkLst>
      </pc:sldChg>
      <pc:sldChg chg="modNotes">
        <pc:chgData name="Kevin Franklin" userId="854c19599b8e3068" providerId="LiveId" clId="{34ACE5B2-7BE6-3846-A634-8115CCE56977}" dt="2025-03-26T17:19:30.951" v="27"/>
        <pc:sldMkLst>
          <pc:docMk/>
          <pc:sldMk cId="0" sldId="312"/>
        </pc:sldMkLst>
      </pc:sldChg>
      <pc:sldChg chg="modNotes">
        <pc:chgData name="Kevin Franklin" userId="854c19599b8e3068" providerId="LiveId" clId="{34ACE5B2-7BE6-3846-A634-8115CCE56977}" dt="2025-03-26T17:19:30.951" v="27"/>
        <pc:sldMkLst>
          <pc:docMk/>
          <pc:sldMk cId="0" sldId="313"/>
        </pc:sldMkLst>
      </pc:sldChg>
      <pc:sldChg chg="modNotes">
        <pc:chgData name="Kevin Franklin" userId="854c19599b8e3068" providerId="LiveId" clId="{34ACE5B2-7BE6-3846-A634-8115CCE56977}" dt="2025-03-26T17:19:30.951" v="27"/>
        <pc:sldMkLst>
          <pc:docMk/>
          <pc:sldMk cId="0" sldId="314"/>
        </pc:sldMkLst>
      </pc:sldChg>
      <pc:sldChg chg="modNotes">
        <pc:chgData name="Kevin Franklin" userId="854c19599b8e3068" providerId="LiveId" clId="{34ACE5B2-7BE6-3846-A634-8115CCE56977}" dt="2025-03-26T17:19:30.951" v="27"/>
        <pc:sldMkLst>
          <pc:docMk/>
          <pc:sldMk cId="0" sldId="315"/>
        </pc:sldMkLst>
      </pc:sldChg>
      <pc:sldChg chg="modSp">
        <pc:chgData name="Kevin Franklin" userId="854c19599b8e3068" providerId="LiveId" clId="{34ACE5B2-7BE6-3846-A634-8115CCE56977}" dt="2025-03-26T17:17:51.889" v="8"/>
        <pc:sldMkLst>
          <pc:docMk/>
          <pc:sldMk cId="2634715063" sldId="318"/>
        </pc:sldMkLst>
        <pc:spChg chg="mod">
          <ac:chgData name="Kevin Franklin" userId="854c19599b8e3068" providerId="LiveId" clId="{34ACE5B2-7BE6-3846-A634-8115CCE56977}" dt="2025-03-26T17:17:51.889" v="8"/>
          <ac:spMkLst>
            <pc:docMk/>
            <pc:sldMk cId="2634715063" sldId="318"/>
            <ac:spMk id="3" creationId="{CD311E21-AD7A-761A-C10D-24654727054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A7E1C497-A220-4579-BCB8-D28D2B4E8295}" type="datetimeFigureOut">
              <a:rPr lang="en-US" smtClean="0"/>
              <a:pPr/>
              <a:t>3/26/25</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F6051C72-DBE2-4151-94E7-9D450E69A2E9}" type="slidenum">
              <a:rPr lang="en-US" smtClean="0"/>
              <a:pPr/>
              <a:t>‹#›</a:t>
            </a:fld>
            <a:endParaRPr lang="en-US"/>
          </a:p>
        </p:txBody>
      </p:sp>
    </p:spTree>
    <p:extLst>
      <p:ext uri="{BB962C8B-B14F-4D97-AF65-F5344CB8AC3E}">
        <p14:creationId xmlns:p14="http://schemas.microsoft.com/office/powerpoint/2010/main" val="2909579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1</a:t>
            </a:fld>
            <a:endParaRPr lang="en-US"/>
          </a:p>
        </p:txBody>
      </p:sp>
    </p:spTree>
    <p:extLst>
      <p:ext uri="{BB962C8B-B14F-4D97-AF65-F5344CB8AC3E}">
        <p14:creationId xmlns:p14="http://schemas.microsoft.com/office/powerpoint/2010/main" val="1789227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10</a:t>
            </a:fld>
            <a:endParaRPr lang="en-US"/>
          </a:p>
        </p:txBody>
      </p:sp>
    </p:spTree>
    <p:extLst>
      <p:ext uri="{BB962C8B-B14F-4D97-AF65-F5344CB8AC3E}">
        <p14:creationId xmlns:p14="http://schemas.microsoft.com/office/powerpoint/2010/main" val="3025170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11</a:t>
            </a:fld>
            <a:endParaRPr lang="en-US"/>
          </a:p>
        </p:txBody>
      </p:sp>
    </p:spTree>
    <p:extLst>
      <p:ext uri="{BB962C8B-B14F-4D97-AF65-F5344CB8AC3E}">
        <p14:creationId xmlns:p14="http://schemas.microsoft.com/office/powerpoint/2010/main" val="2948570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12</a:t>
            </a:fld>
            <a:endParaRPr lang="en-US"/>
          </a:p>
        </p:txBody>
      </p:sp>
    </p:spTree>
    <p:extLst>
      <p:ext uri="{BB962C8B-B14F-4D97-AF65-F5344CB8AC3E}">
        <p14:creationId xmlns:p14="http://schemas.microsoft.com/office/powerpoint/2010/main" val="307129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13</a:t>
            </a:fld>
            <a:endParaRPr lang="en-US"/>
          </a:p>
        </p:txBody>
      </p:sp>
    </p:spTree>
    <p:extLst>
      <p:ext uri="{BB962C8B-B14F-4D97-AF65-F5344CB8AC3E}">
        <p14:creationId xmlns:p14="http://schemas.microsoft.com/office/powerpoint/2010/main" val="11870630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14</a:t>
            </a:fld>
            <a:endParaRPr lang="en-US"/>
          </a:p>
        </p:txBody>
      </p:sp>
    </p:spTree>
    <p:extLst>
      <p:ext uri="{BB962C8B-B14F-4D97-AF65-F5344CB8AC3E}">
        <p14:creationId xmlns:p14="http://schemas.microsoft.com/office/powerpoint/2010/main" val="1564400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15</a:t>
            </a:fld>
            <a:endParaRPr lang="en-US"/>
          </a:p>
        </p:txBody>
      </p:sp>
    </p:spTree>
    <p:extLst>
      <p:ext uri="{BB962C8B-B14F-4D97-AF65-F5344CB8AC3E}">
        <p14:creationId xmlns:p14="http://schemas.microsoft.com/office/powerpoint/2010/main" val="3769580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16</a:t>
            </a:fld>
            <a:endParaRPr lang="en-US"/>
          </a:p>
        </p:txBody>
      </p:sp>
    </p:spTree>
    <p:extLst>
      <p:ext uri="{BB962C8B-B14F-4D97-AF65-F5344CB8AC3E}">
        <p14:creationId xmlns:p14="http://schemas.microsoft.com/office/powerpoint/2010/main" val="28838075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17</a:t>
            </a:fld>
            <a:endParaRPr lang="en-US"/>
          </a:p>
        </p:txBody>
      </p:sp>
    </p:spTree>
    <p:extLst>
      <p:ext uri="{BB962C8B-B14F-4D97-AF65-F5344CB8AC3E}">
        <p14:creationId xmlns:p14="http://schemas.microsoft.com/office/powerpoint/2010/main" val="3517395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18</a:t>
            </a:fld>
            <a:endParaRPr lang="en-US"/>
          </a:p>
        </p:txBody>
      </p:sp>
    </p:spTree>
    <p:extLst>
      <p:ext uri="{BB962C8B-B14F-4D97-AF65-F5344CB8AC3E}">
        <p14:creationId xmlns:p14="http://schemas.microsoft.com/office/powerpoint/2010/main" val="1938843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19</a:t>
            </a:fld>
            <a:endParaRPr lang="en-US"/>
          </a:p>
        </p:txBody>
      </p:sp>
    </p:spTree>
    <p:extLst>
      <p:ext uri="{BB962C8B-B14F-4D97-AF65-F5344CB8AC3E}">
        <p14:creationId xmlns:p14="http://schemas.microsoft.com/office/powerpoint/2010/main" val="3949640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2</a:t>
            </a:fld>
            <a:endParaRPr lang="en-US"/>
          </a:p>
        </p:txBody>
      </p:sp>
    </p:spTree>
    <p:extLst>
      <p:ext uri="{BB962C8B-B14F-4D97-AF65-F5344CB8AC3E}">
        <p14:creationId xmlns:p14="http://schemas.microsoft.com/office/powerpoint/2010/main" val="1131483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20</a:t>
            </a:fld>
            <a:endParaRPr lang="en-US"/>
          </a:p>
        </p:txBody>
      </p:sp>
    </p:spTree>
    <p:extLst>
      <p:ext uri="{BB962C8B-B14F-4D97-AF65-F5344CB8AC3E}">
        <p14:creationId xmlns:p14="http://schemas.microsoft.com/office/powerpoint/2010/main" val="36794106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21</a:t>
            </a:fld>
            <a:endParaRPr lang="en-US"/>
          </a:p>
        </p:txBody>
      </p:sp>
    </p:spTree>
    <p:extLst>
      <p:ext uri="{BB962C8B-B14F-4D97-AF65-F5344CB8AC3E}">
        <p14:creationId xmlns:p14="http://schemas.microsoft.com/office/powerpoint/2010/main" val="39757786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22</a:t>
            </a:fld>
            <a:endParaRPr lang="en-US"/>
          </a:p>
        </p:txBody>
      </p:sp>
    </p:spTree>
    <p:extLst>
      <p:ext uri="{BB962C8B-B14F-4D97-AF65-F5344CB8AC3E}">
        <p14:creationId xmlns:p14="http://schemas.microsoft.com/office/powerpoint/2010/main" val="4671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23</a:t>
            </a:fld>
            <a:endParaRPr lang="en-US"/>
          </a:p>
        </p:txBody>
      </p:sp>
    </p:spTree>
    <p:extLst>
      <p:ext uri="{BB962C8B-B14F-4D97-AF65-F5344CB8AC3E}">
        <p14:creationId xmlns:p14="http://schemas.microsoft.com/office/powerpoint/2010/main" val="32628231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24</a:t>
            </a:fld>
            <a:endParaRPr lang="en-US"/>
          </a:p>
        </p:txBody>
      </p:sp>
    </p:spTree>
    <p:extLst>
      <p:ext uri="{BB962C8B-B14F-4D97-AF65-F5344CB8AC3E}">
        <p14:creationId xmlns:p14="http://schemas.microsoft.com/office/powerpoint/2010/main" val="510012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25</a:t>
            </a:fld>
            <a:endParaRPr lang="en-US"/>
          </a:p>
        </p:txBody>
      </p:sp>
    </p:spTree>
    <p:extLst>
      <p:ext uri="{BB962C8B-B14F-4D97-AF65-F5344CB8AC3E}">
        <p14:creationId xmlns:p14="http://schemas.microsoft.com/office/powerpoint/2010/main" val="7739323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26</a:t>
            </a:fld>
            <a:endParaRPr lang="en-US"/>
          </a:p>
        </p:txBody>
      </p:sp>
    </p:spTree>
    <p:extLst>
      <p:ext uri="{BB962C8B-B14F-4D97-AF65-F5344CB8AC3E}">
        <p14:creationId xmlns:p14="http://schemas.microsoft.com/office/powerpoint/2010/main" val="2012644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27</a:t>
            </a:fld>
            <a:endParaRPr lang="en-US"/>
          </a:p>
        </p:txBody>
      </p:sp>
    </p:spTree>
    <p:extLst>
      <p:ext uri="{BB962C8B-B14F-4D97-AF65-F5344CB8AC3E}">
        <p14:creationId xmlns:p14="http://schemas.microsoft.com/office/powerpoint/2010/main" val="24069054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28</a:t>
            </a:fld>
            <a:endParaRPr lang="en-US"/>
          </a:p>
        </p:txBody>
      </p:sp>
    </p:spTree>
    <p:extLst>
      <p:ext uri="{BB962C8B-B14F-4D97-AF65-F5344CB8AC3E}">
        <p14:creationId xmlns:p14="http://schemas.microsoft.com/office/powerpoint/2010/main" val="17770683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29</a:t>
            </a:fld>
            <a:endParaRPr lang="en-US"/>
          </a:p>
        </p:txBody>
      </p:sp>
    </p:spTree>
    <p:extLst>
      <p:ext uri="{BB962C8B-B14F-4D97-AF65-F5344CB8AC3E}">
        <p14:creationId xmlns:p14="http://schemas.microsoft.com/office/powerpoint/2010/main" val="132424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3</a:t>
            </a:fld>
            <a:endParaRPr lang="en-US"/>
          </a:p>
        </p:txBody>
      </p:sp>
    </p:spTree>
    <p:extLst>
      <p:ext uri="{BB962C8B-B14F-4D97-AF65-F5344CB8AC3E}">
        <p14:creationId xmlns:p14="http://schemas.microsoft.com/office/powerpoint/2010/main" val="39203768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30</a:t>
            </a:fld>
            <a:endParaRPr lang="en-US"/>
          </a:p>
        </p:txBody>
      </p:sp>
    </p:spTree>
    <p:extLst>
      <p:ext uri="{BB962C8B-B14F-4D97-AF65-F5344CB8AC3E}">
        <p14:creationId xmlns:p14="http://schemas.microsoft.com/office/powerpoint/2010/main" val="2579811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31</a:t>
            </a:fld>
            <a:endParaRPr lang="en-US"/>
          </a:p>
        </p:txBody>
      </p:sp>
    </p:spTree>
    <p:extLst>
      <p:ext uri="{BB962C8B-B14F-4D97-AF65-F5344CB8AC3E}">
        <p14:creationId xmlns:p14="http://schemas.microsoft.com/office/powerpoint/2010/main" val="13521573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32</a:t>
            </a:fld>
            <a:endParaRPr lang="en-US"/>
          </a:p>
        </p:txBody>
      </p:sp>
    </p:spTree>
    <p:extLst>
      <p:ext uri="{BB962C8B-B14F-4D97-AF65-F5344CB8AC3E}">
        <p14:creationId xmlns:p14="http://schemas.microsoft.com/office/powerpoint/2010/main" val="14786815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36</a:t>
            </a:fld>
            <a:endParaRPr lang="en-US"/>
          </a:p>
        </p:txBody>
      </p:sp>
    </p:spTree>
    <p:extLst>
      <p:ext uri="{BB962C8B-B14F-4D97-AF65-F5344CB8AC3E}">
        <p14:creationId xmlns:p14="http://schemas.microsoft.com/office/powerpoint/2010/main" val="326236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4</a:t>
            </a:fld>
            <a:endParaRPr lang="en-US"/>
          </a:p>
        </p:txBody>
      </p:sp>
    </p:spTree>
    <p:extLst>
      <p:ext uri="{BB962C8B-B14F-4D97-AF65-F5344CB8AC3E}">
        <p14:creationId xmlns:p14="http://schemas.microsoft.com/office/powerpoint/2010/main" val="278349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5</a:t>
            </a:fld>
            <a:endParaRPr lang="en-US"/>
          </a:p>
        </p:txBody>
      </p:sp>
    </p:spTree>
    <p:extLst>
      <p:ext uri="{BB962C8B-B14F-4D97-AF65-F5344CB8AC3E}">
        <p14:creationId xmlns:p14="http://schemas.microsoft.com/office/powerpoint/2010/main" val="314519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6</a:t>
            </a:fld>
            <a:endParaRPr lang="en-US"/>
          </a:p>
        </p:txBody>
      </p:sp>
    </p:spTree>
    <p:extLst>
      <p:ext uri="{BB962C8B-B14F-4D97-AF65-F5344CB8AC3E}">
        <p14:creationId xmlns:p14="http://schemas.microsoft.com/office/powerpoint/2010/main" val="528366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7</a:t>
            </a:fld>
            <a:endParaRPr lang="en-US"/>
          </a:p>
        </p:txBody>
      </p:sp>
    </p:spTree>
    <p:extLst>
      <p:ext uri="{BB962C8B-B14F-4D97-AF65-F5344CB8AC3E}">
        <p14:creationId xmlns:p14="http://schemas.microsoft.com/office/powerpoint/2010/main" val="862589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8</a:t>
            </a:fld>
            <a:endParaRPr lang="en-US"/>
          </a:p>
        </p:txBody>
      </p:sp>
    </p:spTree>
    <p:extLst>
      <p:ext uri="{BB962C8B-B14F-4D97-AF65-F5344CB8AC3E}">
        <p14:creationId xmlns:p14="http://schemas.microsoft.com/office/powerpoint/2010/main" val="3311384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6051C72-DBE2-4151-94E7-9D450E69A2E9}" type="slidenum">
              <a:rPr lang="en-US" smtClean="0"/>
              <a:pPr/>
              <a:t>9</a:t>
            </a:fld>
            <a:endParaRPr lang="en-US"/>
          </a:p>
        </p:txBody>
      </p:sp>
    </p:spTree>
    <p:extLst>
      <p:ext uri="{BB962C8B-B14F-4D97-AF65-F5344CB8AC3E}">
        <p14:creationId xmlns:p14="http://schemas.microsoft.com/office/powerpoint/2010/main" val="31086983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AF3004E-1115-4A14-8BAB-C1F1595F05CE}" type="datetimeFigureOut">
              <a:rPr lang="en-US" smtClean="0"/>
              <a:pPr/>
              <a:t>3/26/25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78E7F64-F721-45C9-B63E-8EB897240A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F3004E-1115-4A14-8BAB-C1F1595F05CE}" type="datetimeFigureOut">
              <a:rPr lang="en-US" smtClean="0"/>
              <a:pPr/>
              <a:t>3/26/25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E7F64-F721-45C9-B63E-8EB897240A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F3004E-1115-4A14-8BAB-C1F1595F05CE}" type="datetimeFigureOut">
              <a:rPr lang="en-US" smtClean="0"/>
              <a:pPr/>
              <a:t>3/26/25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E7F64-F721-45C9-B63E-8EB897240A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F3004E-1115-4A14-8BAB-C1F1595F05CE}" type="datetimeFigureOut">
              <a:rPr lang="en-US" smtClean="0"/>
              <a:pPr/>
              <a:t>3/26/25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E7F64-F721-45C9-B63E-8EB897240AB6}"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AF3004E-1115-4A14-8BAB-C1F1595F05CE}" type="datetimeFigureOut">
              <a:rPr lang="en-US" smtClean="0"/>
              <a:pPr/>
              <a:t>3/26/25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E7F64-F721-45C9-B63E-8EB897240AB6}"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AF3004E-1115-4A14-8BAB-C1F1595F05CE}" type="datetimeFigureOut">
              <a:rPr lang="en-US" smtClean="0"/>
              <a:pPr/>
              <a:t>3/26/25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E7F64-F721-45C9-B63E-8EB897240AB6}"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AF3004E-1115-4A14-8BAB-C1F1595F05CE}" type="datetimeFigureOut">
              <a:rPr lang="en-US" smtClean="0"/>
              <a:pPr/>
              <a:t>3/26/25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E7F64-F721-45C9-B63E-8EB897240AB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AF3004E-1115-4A14-8BAB-C1F1595F05CE}" type="datetimeFigureOut">
              <a:rPr lang="en-US" smtClean="0"/>
              <a:pPr/>
              <a:t>3/26/25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E7F64-F721-45C9-B63E-8EB897240AB6}"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F3004E-1115-4A14-8BAB-C1F1595F05CE}" type="datetimeFigureOut">
              <a:rPr lang="en-US" smtClean="0"/>
              <a:pPr/>
              <a:t>3/26/25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E7F64-F721-45C9-B63E-8EB897240A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1AF3004E-1115-4A14-8BAB-C1F1595F05CE}" type="datetimeFigureOut">
              <a:rPr lang="en-US" smtClean="0"/>
              <a:pPr/>
              <a:t>3/26/25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E7F64-F721-45C9-B63E-8EB897240AB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AF3004E-1115-4A14-8BAB-C1F1595F05CE}" type="datetimeFigureOut">
              <a:rPr lang="en-US" smtClean="0"/>
              <a:pPr/>
              <a:t>3/26/25</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78E7F64-F721-45C9-B63E-8EB897240AB6}"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1AF3004E-1115-4A14-8BAB-C1F1595F05CE}" type="datetimeFigureOut">
              <a:rPr lang="en-US" smtClean="0"/>
              <a:pPr/>
              <a:t>3/26/25</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C78E7F64-F721-45C9-B63E-8EB897240A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endParaRPr lang="en-US" dirty="0"/>
          </a:p>
          <a:p>
            <a:endParaRPr lang="en-US" dirty="0"/>
          </a:p>
          <a:p>
            <a:endParaRPr lang="en-US" dirty="0"/>
          </a:p>
          <a:p>
            <a:pPr algn="ctr">
              <a:buNone/>
            </a:pPr>
            <a:r>
              <a:rPr lang="en-US" dirty="0"/>
              <a:t>Preceptor Training</a:t>
            </a:r>
          </a:p>
        </p:txBody>
      </p:sp>
      <p:sp>
        <p:nvSpPr>
          <p:cNvPr id="2" name="Title 1"/>
          <p:cNvSpPr>
            <a:spLocks noGrp="1"/>
          </p:cNvSpPr>
          <p:nvPr>
            <p:ph type="title"/>
          </p:nvPr>
        </p:nvSpPr>
        <p:spPr>
          <a:xfrm>
            <a:off x="1981200" y="399448"/>
            <a:ext cx="8229600" cy="2163762"/>
          </a:xfrm>
        </p:spPr>
        <p:txBody>
          <a:bodyPr>
            <a:normAutofit/>
          </a:bodyPr>
          <a:lstStyle/>
          <a:p>
            <a:pPr algn="ctr"/>
            <a:r>
              <a:rPr lang="en-US" dirty="0"/>
              <a:t>Treasure Coast </a:t>
            </a:r>
            <a:br>
              <a:rPr lang="en-US" dirty="0"/>
            </a:br>
            <a:r>
              <a:rPr lang="en-US" dirty="0"/>
              <a:t>Medical &amp; Fire Institute </a:t>
            </a:r>
            <a:br>
              <a:rPr lang="en-US" dirty="0"/>
            </a:br>
            <a:r>
              <a:rPr lang="en-US" dirty="0"/>
              <a:t>Paramedic Program</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3526487" y="3840712"/>
            <a:ext cx="5139025" cy="180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1133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dirty="0"/>
              <a:t> </a:t>
            </a:r>
          </a:p>
          <a:p>
            <a:pPr lvl="1">
              <a:buNone/>
            </a:pPr>
            <a:r>
              <a:rPr lang="en-US" dirty="0" err="1"/>
              <a:t>Andragogy</a:t>
            </a:r>
            <a:r>
              <a:rPr lang="en-US" dirty="0"/>
              <a:t>:</a:t>
            </a:r>
          </a:p>
          <a:p>
            <a:pPr lvl="1">
              <a:buNone/>
            </a:pPr>
            <a:endParaRPr lang="en-US" dirty="0"/>
          </a:p>
          <a:p>
            <a:pPr lvl="1">
              <a:buNone/>
            </a:pPr>
            <a:r>
              <a:rPr lang="en-US" dirty="0"/>
              <a:t>	The art &amp; science of helping adults learn</a:t>
            </a:r>
          </a:p>
          <a:p>
            <a:pPr lvl="1">
              <a:buNone/>
            </a:pPr>
            <a:endParaRPr lang="en-US" dirty="0"/>
          </a:p>
          <a:p>
            <a:pPr lvl="1">
              <a:buNone/>
            </a:pPr>
            <a:r>
              <a:rPr lang="en-US" dirty="0"/>
              <a:t>	Malcolm Knowles-father of adult learning principles</a:t>
            </a:r>
          </a:p>
          <a:p>
            <a:pPr lvl="1">
              <a:buNone/>
            </a:pPr>
            <a:endParaRPr lang="en-US" dirty="0"/>
          </a:p>
          <a:p>
            <a:pPr lvl="1">
              <a:buNone/>
            </a:pPr>
            <a:r>
              <a:rPr lang="en-US" dirty="0"/>
              <a:t>	Adults learn differently than children (pedagogy)</a:t>
            </a:r>
          </a:p>
          <a:p>
            <a:pPr lvl="1">
              <a:buNone/>
            </a:pPr>
            <a:r>
              <a:rPr lang="en-US" dirty="0"/>
              <a:t>	</a:t>
            </a:r>
          </a:p>
        </p:txBody>
      </p:sp>
      <p:sp>
        <p:nvSpPr>
          <p:cNvPr id="2" name="Title 1"/>
          <p:cNvSpPr>
            <a:spLocks noGrp="1"/>
          </p:cNvSpPr>
          <p:nvPr>
            <p:ph type="title"/>
          </p:nvPr>
        </p:nvSpPr>
        <p:spPr/>
        <p:txBody>
          <a:bodyPr>
            <a:normAutofit/>
          </a:bodyPr>
          <a:lstStyle/>
          <a:p>
            <a:r>
              <a:rPr lang="en-US" dirty="0"/>
              <a:t>Principles of Adult Learning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09800" y="304800"/>
            <a:ext cx="8229600" cy="1143000"/>
          </a:xfrm>
        </p:spPr>
        <p:txBody>
          <a:bodyPr/>
          <a:lstStyle/>
          <a:p>
            <a:pPr algn="ctr"/>
            <a:r>
              <a:rPr lang="en-US" dirty="0" err="1"/>
              <a:t>Andragogy</a:t>
            </a:r>
            <a:r>
              <a:rPr lang="en-US" dirty="0"/>
              <a:t> vs. Pedagogy</a:t>
            </a:r>
          </a:p>
        </p:txBody>
      </p:sp>
      <p:sp>
        <p:nvSpPr>
          <p:cNvPr id="7" name="Text Placeholder 6"/>
          <p:cNvSpPr>
            <a:spLocks noGrp="1"/>
          </p:cNvSpPr>
          <p:nvPr>
            <p:ph type="body" idx="1"/>
          </p:nvPr>
        </p:nvSpPr>
        <p:spPr/>
        <p:txBody>
          <a:bodyPr/>
          <a:lstStyle/>
          <a:p>
            <a:pPr algn="ctr"/>
            <a:r>
              <a:rPr lang="en-US" dirty="0" err="1"/>
              <a:t>Andragogy</a:t>
            </a:r>
            <a:endParaRPr lang="en-US" dirty="0"/>
          </a:p>
        </p:txBody>
      </p:sp>
      <p:sp>
        <p:nvSpPr>
          <p:cNvPr id="8" name="Text Placeholder 7"/>
          <p:cNvSpPr>
            <a:spLocks noGrp="1"/>
          </p:cNvSpPr>
          <p:nvPr>
            <p:ph type="body" sz="half" idx="3"/>
          </p:nvPr>
        </p:nvSpPr>
        <p:spPr/>
        <p:txBody>
          <a:bodyPr/>
          <a:lstStyle/>
          <a:p>
            <a:pPr algn="ctr"/>
            <a:r>
              <a:rPr lang="en-US" dirty="0"/>
              <a:t>Pedagogy</a:t>
            </a:r>
          </a:p>
        </p:txBody>
      </p:sp>
      <p:sp>
        <p:nvSpPr>
          <p:cNvPr id="5" name="Content Placeholder 4"/>
          <p:cNvSpPr>
            <a:spLocks noGrp="1"/>
          </p:cNvSpPr>
          <p:nvPr>
            <p:ph sz="quarter" idx="2"/>
          </p:nvPr>
        </p:nvSpPr>
        <p:spPr/>
        <p:txBody>
          <a:bodyPr>
            <a:normAutofit/>
          </a:bodyPr>
          <a:lstStyle/>
          <a:p>
            <a:pPr>
              <a:buNone/>
            </a:pPr>
            <a:r>
              <a:rPr lang="en-US" dirty="0"/>
              <a:t>Independent control</a:t>
            </a:r>
          </a:p>
          <a:p>
            <a:pPr>
              <a:buNone/>
            </a:pPr>
            <a:r>
              <a:rPr lang="en-US" dirty="0"/>
              <a:t>Self-directed, motivated</a:t>
            </a:r>
          </a:p>
          <a:p>
            <a:pPr>
              <a:buNone/>
            </a:pPr>
            <a:r>
              <a:rPr lang="en-US" dirty="0"/>
              <a:t>Discussion</a:t>
            </a:r>
          </a:p>
          <a:p>
            <a:pPr>
              <a:buNone/>
            </a:pPr>
            <a:r>
              <a:rPr lang="en-US" dirty="0"/>
              <a:t>Learn what  need to know</a:t>
            </a:r>
          </a:p>
          <a:p>
            <a:pPr>
              <a:buNone/>
            </a:pPr>
            <a:r>
              <a:rPr lang="en-US" dirty="0"/>
              <a:t>Organized around like application</a:t>
            </a:r>
          </a:p>
          <a:p>
            <a:pPr>
              <a:buNone/>
            </a:pPr>
            <a:r>
              <a:rPr lang="en-US" dirty="0"/>
              <a:t>Diverse-age, background, training, experience, learning styles</a:t>
            </a:r>
          </a:p>
        </p:txBody>
      </p:sp>
      <p:sp>
        <p:nvSpPr>
          <p:cNvPr id="9" name="Content Placeholder 8"/>
          <p:cNvSpPr>
            <a:spLocks noGrp="1"/>
          </p:cNvSpPr>
          <p:nvPr>
            <p:ph sz="quarter" idx="4"/>
          </p:nvPr>
        </p:nvSpPr>
        <p:spPr/>
        <p:txBody>
          <a:bodyPr>
            <a:normAutofit/>
          </a:bodyPr>
          <a:lstStyle/>
          <a:p>
            <a:pPr>
              <a:buNone/>
            </a:pPr>
            <a:r>
              <a:rPr lang="en-US" dirty="0"/>
              <a:t>Dependent, no control</a:t>
            </a:r>
          </a:p>
          <a:p>
            <a:pPr>
              <a:buNone/>
            </a:pPr>
            <a:r>
              <a:rPr lang="en-US" dirty="0"/>
              <a:t>Teacher directs, not always motivated,</a:t>
            </a:r>
          </a:p>
          <a:p>
            <a:pPr>
              <a:buNone/>
            </a:pPr>
            <a:r>
              <a:rPr lang="en-US" dirty="0"/>
              <a:t>Lecture</a:t>
            </a:r>
          </a:p>
          <a:p>
            <a:pPr>
              <a:buNone/>
            </a:pPr>
            <a:r>
              <a:rPr lang="en-US" dirty="0"/>
              <a:t>Standardized curriculum,</a:t>
            </a:r>
          </a:p>
          <a:p>
            <a:pPr>
              <a:buNone/>
            </a:pPr>
            <a:r>
              <a:rPr lang="en-US" dirty="0"/>
              <a:t>Learn what is expected,</a:t>
            </a:r>
          </a:p>
          <a:p>
            <a:pPr>
              <a:buNone/>
            </a:pPr>
            <a:r>
              <a:rPr lang="en-US" dirty="0"/>
              <a:t>Not so diverse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a:t>Self-concept</a:t>
            </a:r>
          </a:p>
          <a:p>
            <a:r>
              <a:rPr lang="en-US" dirty="0"/>
              <a:t>Learner’s experience</a:t>
            </a:r>
          </a:p>
          <a:p>
            <a:r>
              <a:rPr lang="en-US" dirty="0"/>
              <a:t>Readiness to learn</a:t>
            </a:r>
          </a:p>
          <a:p>
            <a:r>
              <a:rPr lang="en-US" dirty="0"/>
              <a:t>Orientation to learning</a:t>
            </a:r>
          </a:p>
          <a:p>
            <a:r>
              <a:rPr lang="en-US" dirty="0"/>
              <a:t>Motivation to learn</a:t>
            </a:r>
          </a:p>
          <a:p>
            <a:r>
              <a:rPr lang="en-US" dirty="0"/>
              <a:t>Need to know</a:t>
            </a:r>
          </a:p>
        </p:txBody>
      </p:sp>
      <p:sp>
        <p:nvSpPr>
          <p:cNvPr id="7" name="Title 6"/>
          <p:cNvSpPr>
            <a:spLocks noGrp="1"/>
          </p:cNvSpPr>
          <p:nvPr>
            <p:ph type="title"/>
          </p:nvPr>
        </p:nvSpPr>
        <p:spPr/>
        <p:txBody>
          <a:bodyPr/>
          <a:lstStyle/>
          <a:p>
            <a:r>
              <a:rPr lang="en-US" dirty="0"/>
              <a:t>Knowles Six Assumptions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Actively involved in decisions &amp; discussions</a:t>
            </a:r>
          </a:p>
          <a:p>
            <a:pPr>
              <a:buNone/>
            </a:pPr>
            <a:endParaRPr lang="en-US" dirty="0"/>
          </a:p>
          <a:p>
            <a:r>
              <a:rPr lang="en-US" dirty="0"/>
              <a:t>Informal, relaxed, collaborative, welcoming</a:t>
            </a:r>
          </a:p>
        </p:txBody>
      </p:sp>
      <p:sp>
        <p:nvSpPr>
          <p:cNvPr id="2" name="Title 1"/>
          <p:cNvSpPr>
            <a:spLocks noGrp="1"/>
          </p:cNvSpPr>
          <p:nvPr>
            <p:ph type="title"/>
          </p:nvPr>
        </p:nvSpPr>
        <p:spPr/>
        <p:txBody>
          <a:bodyPr/>
          <a:lstStyle/>
          <a:p>
            <a:r>
              <a:rPr lang="en-US" dirty="0"/>
              <a:t>Self-Concept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Opportunity to share experiences</a:t>
            </a:r>
          </a:p>
          <a:p>
            <a:pPr>
              <a:buNone/>
            </a:pPr>
            <a:endParaRPr lang="en-US" dirty="0"/>
          </a:p>
          <a:p>
            <a:r>
              <a:rPr lang="en-US" dirty="0"/>
              <a:t>Group projects, interactive discussions, case studies, reflective activities</a:t>
            </a:r>
          </a:p>
          <a:p>
            <a:endParaRPr lang="en-US" dirty="0"/>
          </a:p>
          <a:p>
            <a:r>
              <a:rPr lang="en-US" dirty="0"/>
              <a:t>Breaks for interaction</a:t>
            </a:r>
          </a:p>
        </p:txBody>
      </p:sp>
      <p:sp>
        <p:nvSpPr>
          <p:cNvPr id="2" name="Title 1"/>
          <p:cNvSpPr>
            <a:spLocks noGrp="1"/>
          </p:cNvSpPr>
          <p:nvPr>
            <p:ph type="title"/>
          </p:nvPr>
        </p:nvSpPr>
        <p:spPr/>
        <p:txBody>
          <a:bodyPr/>
          <a:lstStyle/>
          <a:p>
            <a:r>
              <a:rPr lang="en-US" dirty="0"/>
              <a:t>Learner’s Experience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Must want to &amp; be ready to learn when they need new information to cope with life situations.</a:t>
            </a:r>
          </a:p>
          <a:p>
            <a:pPr>
              <a:buNone/>
            </a:pPr>
            <a:endParaRPr lang="en-US" dirty="0"/>
          </a:p>
          <a:p>
            <a:r>
              <a:rPr lang="en-US" dirty="0"/>
              <a:t>Learning= change in behavior for the new experience, or situation.</a:t>
            </a:r>
          </a:p>
          <a:p>
            <a:endParaRPr lang="en-US" dirty="0"/>
          </a:p>
        </p:txBody>
      </p:sp>
      <p:sp>
        <p:nvSpPr>
          <p:cNvPr id="2" name="Title 1"/>
          <p:cNvSpPr>
            <a:spLocks noGrp="1"/>
          </p:cNvSpPr>
          <p:nvPr>
            <p:ph type="title"/>
          </p:nvPr>
        </p:nvSpPr>
        <p:spPr/>
        <p:txBody>
          <a:bodyPr>
            <a:normAutofit/>
          </a:bodyPr>
          <a:lstStyle/>
          <a:p>
            <a:r>
              <a:rPr lang="en-US" dirty="0"/>
              <a:t>Readiness to Learn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Structure around like situations</a:t>
            </a:r>
          </a:p>
          <a:p>
            <a:pPr>
              <a:buNone/>
            </a:pPr>
            <a:endParaRPr lang="en-US" dirty="0"/>
          </a:p>
          <a:p>
            <a:r>
              <a:rPr lang="en-US" dirty="0"/>
              <a:t>Use real life examples</a:t>
            </a:r>
          </a:p>
          <a:p>
            <a:pPr>
              <a:buNone/>
            </a:pPr>
            <a:endParaRPr lang="en-US" dirty="0"/>
          </a:p>
          <a:p>
            <a:r>
              <a:rPr lang="en-US" dirty="0"/>
              <a:t>Allow input</a:t>
            </a:r>
          </a:p>
        </p:txBody>
      </p:sp>
      <p:sp>
        <p:nvSpPr>
          <p:cNvPr id="2" name="Title 1"/>
          <p:cNvSpPr>
            <a:spLocks noGrp="1"/>
          </p:cNvSpPr>
          <p:nvPr>
            <p:ph type="title"/>
          </p:nvPr>
        </p:nvSpPr>
        <p:spPr/>
        <p:txBody>
          <a:bodyPr/>
          <a:lstStyle/>
          <a:p>
            <a:r>
              <a:rPr lang="en-US" dirty="0"/>
              <a:t>Orientation to Learning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Internal pressures rather external</a:t>
            </a:r>
          </a:p>
          <a:p>
            <a:pPr>
              <a:buNone/>
            </a:pPr>
            <a:endParaRPr lang="en-US" dirty="0"/>
          </a:p>
          <a:p>
            <a:r>
              <a:rPr lang="en-US" dirty="0"/>
              <a:t>Recognize &amp; appreciate their contributions</a:t>
            </a:r>
          </a:p>
          <a:p>
            <a:pPr>
              <a:buNone/>
            </a:pPr>
            <a:endParaRPr lang="en-US" dirty="0"/>
          </a:p>
          <a:p>
            <a:r>
              <a:rPr lang="en-US" dirty="0"/>
              <a:t>Activities that build self-esteem &amp; sense of accomplishment</a:t>
            </a:r>
          </a:p>
          <a:p>
            <a:pPr>
              <a:buNone/>
            </a:pPr>
            <a:endParaRPr lang="en-US" dirty="0"/>
          </a:p>
        </p:txBody>
      </p:sp>
      <p:sp>
        <p:nvSpPr>
          <p:cNvPr id="2" name="Title 1"/>
          <p:cNvSpPr>
            <a:spLocks noGrp="1"/>
          </p:cNvSpPr>
          <p:nvPr>
            <p:ph type="title"/>
          </p:nvPr>
        </p:nvSpPr>
        <p:spPr/>
        <p:txBody>
          <a:bodyPr/>
          <a:lstStyle/>
          <a:p>
            <a:r>
              <a:rPr lang="en-US" dirty="0"/>
              <a:t>Motivation To Learn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Must recognize necessity of learning</a:t>
            </a:r>
          </a:p>
          <a:p>
            <a:pPr>
              <a:buNone/>
            </a:pPr>
            <a:endParaRPr lang="en-US" dirty="0"/>
          </a:p>
          <a:p>
            <a:r>
              <a:rPr lang="en-US" dirty="0"/>
              <a:t>How new information can be used</a:t>
            </a:r>
          </a:p>
          <a:p>
            <a:pPr>
              <a:buNone/>
            </a:pPr>
            <a:endParaRPr lang="en-US" dirty="0"/>
          </a:p>
          <a:p>
            <a:r>
              <a:rPr lang="en-US" dirty="0"/>
              <a:t>How new information helps with goal</a:t>
            </a:r>
          </a:p>
        </p:txBody>
      </p:sp>
      <p:sp>
        <p:nvSpPr>
          <p:cNvPr id="2" name="Title 1"/>
          <p:cNvSpPr>
            <a:spLocks noGrp="1"/>
          </p:cNvSpPr>
          <p:nvPr>
            <p:ph type="title"/>
          </p:nvPr>
        </p:nvSpPr>
        <p:spPr/>
        <p:txBody>
          <a:bodyPr/>
          <a:lstStyle/>
          <a:p>
            <a:r>
              <a:rPr lang="en-US" dirty="0"/>
              <a:t>Need to Know</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Evaluate achievements/performance individually</a:t>
            </a:r>
          </a:p>
          <a:p>
            <a:r>
              <a:rPr lang="en-US" dirty="0"/>
              <a:t>Do not want to be an example</a:t>
            </a:r>
          </a:p>
          <a:p>
            <a:r>
              <a:rPr lang="en-US" dirty="0"/>
              <a:t>Fear or ridicule/humiliation</a:t>
            </a:r>
          </a:p>
          <a:p>
            <a:r>
              <a:rPr lang="en-US" dirty="0"/>
              <a:t>External affirmation of progress (peers)</a:t>
            </a:r>
          </a:p>
          <a:p>
            <a:r>
              <a:rPr lang="en-US" dirty="0"/>
              <a:t>Tactful, non-threatening suggestions</a:t>
            </a:r>
          </a:p>
          <a:p>
            <a:r>
              <a:rPr lang="en-US" dirty="0"/>
              <a:t>Encouragement</a:t>
            </a:r>
          </a:p>
          <a:p>
            <a:r>
              <a:rPr lang="en-US" dirty="0"/>
              <a:t>Self-evaluations</a:t>
            </a:r>
          </a:p>
        </p:txBody>
      </p:sp>
      <p:sp>
        <p:nvSpPr>
          <p:cNvPr id="2" name="Title 1"/>
          <p:cNvSpPr>
            <a:spLocks noGrp="1"/>
          </p:cNvSpPr>
          <p:nvPr>
            <p:ph type="title"/>
          </p:nvPr>
        </p:nvSpPr>
        <p:spPr/>
        <p:txBody>
          <a:bodyPr/>
          <a:lstStyle/>
          <a:p>
            <a:r>
              <a:rPr lang="en-US" dirty="0"/>
              <a:t>Guidance Not Grades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At the end of the training, the Preceptor will:</a:t>
            </a:r>
          </a:p>
          <a:p>
            <a:endParaRPr lang="en-US" dirty="0"/>
          </a:p>
          <a:p>
            <a:pPr lvl="1"/>
            <a:r>
              <a:rPr lang="en-US" dirty="0"/>
              <a:t>Identify the role of the preceptor</a:t>
            </a:r>
          </a:p>
          <a:p>
            <a:pPr lvl="1"/>
            <a:endParaRPr lang="en-US" dirty="0"/>
          </a:p>
          <a:p>
            <a:pPr lvl="1"/>
            <a:r>
              <a:rPr lang="en-US" dirty="0"/>
              <a:t>Discuss the differences between Andragogy and Pedagogy</a:t>
            </a:r>
          </a:p>
          <a:p>
            <a:pPr lvl="1"/>
            <a:endParaRPr lang="en-US" dirty="0"/>
          </a:p>
          <a:p>
            <a:pPr lvl="1"/>
            <a:r>
              <a:rPr lang="en-US" dirty="0"/>
              <a:t>Identify the six adult learning principles</a:t>
            </a:r>
          </a:p>
          <a:p>
            <a:pPr lvl="1"/>
            <a:endParaRPr lang="en-US" dirty="0"/>
          </a:p>
          <a:p>
            <a:pPr lvl="1"/>
            <a:r>
              <a:rPr lang="en-US" dirty="0"/>
              <a:t>Discuss the criteria for each rotation</a:t>
            </a:r>
          </a:p>
          <a:p>
            <a:pPr lvl="1"/>
            <a:endParaRPr lang="en-US" dirty="0"/>
          </a:p>
          <a:p>
            <a:pPr lvl="1"/>
            <a:r>
              <a:rPr lang="en-US" dirty="0"/>
              <a:t>Identify the skills necessary for each rotation</a:t>
            </a:r>
          </a:p>
          <a:p>
            <a:pPr lvl="1"/>
            <a:endParaRPr lang="en-US" dirty="0"/>
          </a:p>
          <a:p>
            <a:pPr lvl="1"/>
            <a:r>
              <a:rPr lang="en-US" dirty="0"/>
              <a:t>Discuss the evaluation process utilized in the Paramedic Program</a:t>
            </a:r>
          </a:p>
          <a:p>
            <a:pPr lvl="1"/>
            <a:endParaRPr lang="en-US" dirty="0"/>
          </a:p>
        </p:txBody>
      </p:sp>
      <p:sp>
        <p:nvSpPr>
          <p:cNvPr id="3" name="Title 2"/>
          <p:cNvSpPr>
            <a:spLocks noGrp="1"/>
          </p:cNvSpPr>
          <p:nvPr>
            <p:ph type="title"/>
          </p:nvPr>
        </p:nvSpPr>
        <p:spPr/>
        <p:txBody>
          <a:bodyPr/>
          <a:lstStyle/>
          <a:p>
            <a:r>
              <a:rPr lang="en-US" dirty="0"/>
              <a:t>Preceptor Training Objectives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Student is a role model of exemplary professional behavior including, but not limited to: integrity, empathy, self-motivation, appearance/ personal hygiene, self-confidence, communications, time-management, teamwork/diplomacy, respect, patient advocacy, and careful delivery of service.</a:t>
            </a:r>
          </a:p>
          <a:p>
            <a:pPr>
              <a:buNone/>
            </a:pPr>
            <a:r>
              <a:rPr lang="en-US" dirty="0"/>
              <a:t>	</a:t>
            </a:r>
          </a:p>
          <a:p>
            <a:endParaRPr lang="en-US" dirty="0"/>
          </a:p>
        </p:txBody>
      </p:sp>
      <p:sp>
        <p:nvSpPr>
          <p:cNvPr id="2" name="Title 1"/>
          <p:cNvSpPr>
            <a:spLocks noGrp="1"/>
          </p:cNvSpPr>
          <p:nvPr>
            <p:ph type="title"/>
          </p:nvPr>
        </p:nvSpPr>
        <p:spPr/>
        <p:txBody>
          <a:bodyPr/>
          <a:lstStyle/>
          <a:p>
            <a:r>
              <a:rPr lang="en-US" dirty="0"/>
              <a:t>Student Behaviors</a:t>
            </a:r>
          </a:p>
        </p:txBody>
      </p:sp>
    </p:spTree>
    <p:extLst>
      <p:ext uri="{BB962C8B-B14F-4D97-AF65-F5344CB8AC3E}">
        <p14:creationId xmlns:p14="http://schemas.microsoft.com/office/powerpoint/2010/main" val="1791898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1"/>
            <a:ext cx="10972800" cy="4864292"/>
          </a:xfrm>
        </p:spPr>
        <p:txBody>
          <a:bodyPr>
            <a:normAutofit fontScale="62500" lnSpcReduction="20000"/>
          </a:bodyPr>
          <a:lstStyle/>
          <a:p>
            <a:pPr>
              <a:buNone/>
            </a:pPr>
            <a:endParaRPr lang="en-US" dirty="0"/>
          </a:p>
          <a:p>
            <a:pPr>
              <a:buNone/>
            </a:pPr>
            <a:r>
              <a:rPr lang="en-US" dirty="0"/>
              <a:t> </a:t>
            </a:r>
          </a:p>
          <a:p>
            <a:r>
              <a:rPr lang="en-US" sz="3400" dirty="0"/>
              <a:t>The Paramedic intern dress code must be adhered to during all clinical and field rotations.  The attire must be neat, clean, pressed, and meet the following specifications:</a:t>
            </a:r>
          </a:p>
          <a:p>
            <a:pPr>
              <a:buNone/>
            </a:pPr>
            <a:r>
              <a:rPr lang="en-US" sz="3400" dirty="0"/>
              <a:t> </a:t>
            </a:r>
          </a:p>
          <a:p>
            <a:r>
              <a:rPr lang="en-US" sz="3400" u="sng" dirty="0"/>
              <a:t>Shirt:</a:t>
            </a:r>
            <a:r>
              <a:rPr lang="en-US" sz="3400" dirty="0"/>
              <a:t>  The TCMFI Paramedic Program polo shirt must be worn during rotations.</a:t>
            </a:r>
          </a:p>
          <a:p>
            <a:pPr>
              <a:buNone/>
            </a:pPr>
            <a:r>
              <a:rPr lang="en-US" sz="3400" dirty="0"/>
              <a:t> </a:t>
            </a:r>
          </a:p>
          <a:p>
            <a:r>
              <a:rPr lang="en-US" sz="3400" dirty="0"/>
              <a:t>Any garment worn under the shirt must be plain white or black and not visible below the length of the sleeve.</a:t>
            </a:r>
          </a:p>
          <a:p>
            <a:pPr>
              <a:buNone/>
            </a:pPr>
            <a:r>
              <a:rPr lang="en-US" sz="3400" dirty="0"/>
              <a:t> </a:t>
            </a:r>
          </a:p>
          <a:p>
            <a:r>
              <a:rPr lang="en-US" sz="3400" u="sng" dirty="0"/>
              <a:t>Pants</a:t>
            </a:r>
            <a:r>
              <a:rPr lang="en-US" sz="3400" dirty="0"/>
              <a:t>:  Dark blue pants must be worn.</a:t>
            </a:r>
          </a:p>
          <a:p>
            <a:pPr>
              <a:buNone/>
            </a:pPr>
            <a:r>
              <a:rPr lang="en-US" sz="3400" dirty="0"/>
              <a:t> </a:t>
            </a:r>
          </a:p>
          <a:p>
            <a:r>
              <a:rPr lang="en-US" sz="3400" u="sng" dirty="0"/>
              <a:t>Boots:</a:t>
            </a:r>
            <a:r>
              <a:rPr lang="en-US" sz="3400" dirty="0"/>
              <a:t>  Boots must be black, clean, shined, in good repair and made of non-porous material.</a:t>
            </a:r>
          </a:p>
        </p:txBody>
      </p:sp>
      <p:sp>
        <p:nvSpPr>
          <p:cNvPr id="2" name="Title 1"/>
          <p:cNvSpPr>
            <a:spLocks noGrp="1"/>
          </p:cNvSpPr>
          <p:nvPr>
            <p:ph type="title"/>
          </p:nvPr>
        </p:nvSpPr>
        <p:spPr/>
        <p:txBody>
          <a:bodyPr>
            <a:normAutofit/>
          </a:bodyPr>
          <a:lstStyle/>
          <a:p>
            <a:r>
              <a:rPr lang="en-US" dirty="0"/>
              <a:t>Student Dress Code</a:t>
            </a:r>
          </a:p>
        </p:txBody>
      </p:sp>
    </p:spTree>
    <p:extLst>
      <p:ext uri="{BB962C8B-B14F-4D97-AF65-F5344CB8AC3E}">
        <p14:creationId xmlns:p14="http://schemas.microsoft.com/office/powerpoint/2010/main" val="1365344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dirty="0"/>
              <a:t> </a:t>
            </a:r>
          </a:p>
          <a:p>
            <a:pPr>
              <a:buNone/>
            </a:pPr>
            <a:endParaRPr lang="en-US" dirty="0"/>
          </a:p>
          <a:p>
            <a:r>
              <a:rPr lang="en-US" dirty="0"/>
              <a:t>No radios, mobile telephones, or other portable communications devices may be worn during clinical rotations, unless approved by the clinical agency and preceptor.</a:t>
            </a:r>
          </a:p>
          <a:p>
            <a:pPr>
              <a:buNone/>
            </a:pPr>
            <a:r>
              <a:rPr lang="en-US" dirty="0"/>
              <a:t> </a:t>
            </a:r>
          </a:p>
          <a:p>
            <a:r>
              <a:rPr lang="en-US" dirty="0"/>
              <a:t>No agency-identifying clothing (e.g. “</a:t>
            </a:r>
            <a:r>
              <a:rPr lang="en-US" dirty="0" err="1"/>
              <a:t>Anytown</a:t>
            </a:r>
            <a:r>
              <a:rPr lang="en-US" dirty="0"/>
              <a:t> Fire Dept. EMS” shirts) may be worn during rotations. </a:t>
            </a:r>
          </a:p>
          <a:p>
            <a:pPr>
              <a:buNone/>
            </a:pPr>
            <a:r>
              <a:rPr lang="en-US" dirty="0"/>
              <a:t> </a:t>
            </a:r>
          </a:p>
          <a:p>
            <a:r>
              <a:rPr lang="en-US" dirty="0"/>
              <a:t>The student is responsible for purchasing and maintaining the appropriate clothing for clinical rotations.</a:t>
            </a:r>
          </a:p>
          <a:p>
            <a:endParaRPr lang="en-US" dirty="0"/>
          </a:p>
        </p:txBody>
      </p:sp>
      <p:sp>
        <p:nvSpPr>
          <p:cNvPr id="2" name="Title 1"/>
          <p:cNvSpPr>
            <a:spLocks noGrp="1"/>
          </p:cNvSpPr>
          <p:nvPr>
            <p:ph type="title"/>
          </p:nvPr>
        </p:nvSpPr>
        <p:spPr/>
        <p:txBody>
          <a:bodyPr/>
          <a:lstStyle/>
          <a:p>
            <a:r>
              <a:rPr lang="en-US" dirty="0"/>
              <a:t>Student Dress Code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Criteria</a:t>
            </a:r>
          </a:p>
        </p:txBody>
      </p:sp>
      <p:sp>
        <p:nvSpPr>
          <p:cNvPr id="3" name="Content Placeholder 2"/>
          <p:cNvSpPr>
            <a:spLocks noGrp="1"/>
          </p:cNvSpPr>
          <p:nvPr>
            <p:ph idx="1"/>
          </p:nvPr>
        </p:nvSpPr>
        <p:spPr/>
        <p:txBody>
          <a:bodyPr>
            <a:normAutofit/>
          </a:bodyPr>
          <a:lstStyle/>
          <a:p>
            <a:r>
              <a:rPr lang="en-US" dirty="0"/>
              <a:t>Clinical Objectives:</a:t>
            </a:r>
          </a:p>
          <a:p>
            <a:pPr>
              <a:buNone/>
            </a:pPr>
            <a:endParaRPr lang="en-US" dirty="0"/>
          </a:p>
          <a:p>
            <a:pPr lvl="1"/>
            <a:r>
              <a:rPr lang="en-US" dirty="0"/>
              <a:t>Pt. Interview/History Gathering:</a:t>
            </a:r>
          </a:p>
          <a:p>
            <a:pPr lvl="1">
              <a:buNone/>
            </a:pPr>
            <a:endParaRPr lang="en-US" dirty="0"/>
          </a:p>
          <a:p>
            <a:pPr lvl="2"/>
            <a:r>
              <a:rPr lang="en-US" dirty="0"/>
              <a:t>Student completes an appropriate interview and gathers appropriate history</a:t>
            </a:r>
          </a:p>
          <a:p>
            <a:pPr lvl="2">
              <a:buNone/>
            </a:pPr>
            <a:endParaRPr lang="en-US" dirty="0"/>
          </a:p>
          <a:p>
            <a:pPr lvl="2"/>
            <a:r>
              <a:rPr lang="en-US" dirty="0"/>
              <a:t>Listens actively, makes eye contact, clarifies complaints, respectfully addresses patient(s)</a:t>
            </a:r>
          </a:p>
          <a:p>
            <a:pPr lvl="2">
              <a:buNone/>
            </a:pPr>
            <a:endParaRPr lang="en-US" dirty="0"/>
          </a:p>
          <a:p>
            <a:pPr lvl="2"/>
            <a:r>
              <a:rPr lang="en-US" dirty="0"/>
              <a:t>Demonstrated compassion and/or firm bedside manner depending on the needs of the situation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Clinical Objectives:</a:t>
            </a:r>
          </a:p>
          <a:p>
            <a:pPr>
              <a:buNone/>
            </a:pPr>
            <a:endParaRPr lang="en-US" dirty="0"/>
          </a:p>
          <a:p>
            <a:pPr lvl="1"/>
            <a:r>
              <a:rPr lang="en-US" dirty="0"/>
              <a:t>Physical Exam:</a:t>
            </a:r>
          </a:p>
          <a:p>
            <a:pPr lvl="1">
              <a:buNone/>
            </a:pPr>
            <a:endParaRPr lang="en-US" dirty="0"/>
          </a:p>
          <a:p>
            <a:pPr lvl="2"/>
            <a:r>
              <a:rPr lang="en-US" dirty="0"/>
              <a:t>Student completes an appropriate focused physical exam specific to the chief complaint and/or comprehensive head-to-toe physical examination</a:t>
            </a:r>
          </a:p>
        </p:txBody>
      </p:sp>
      <p:sp>
        <p:nvSpPr>
          <p:cNvPr id="3" name="Title 2"/>
          <p:cNvSpPr>
            <a:spLocks noGrp="1"/>
          </p:cNvSpPr>
          <p:nvPr>
            <p:ph type="title"/>
          </p:nvPr>
        </p:nvSpPr>
        <p:spPr/>
        <p:txBody>
          <a:bodyPr/>
          <a:lstStyle/>
          <a:p>
            <a:r>
              <a:rPr lang="en-US" dirty="0"/>
              <a:t>Evaluation Criteria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Clinical Objectives:</a:t>
            </a:r>
          </a:p>
          <a:p>
            <a:pPr>
              <a:buNone/>
            </a:pPr>
            <a:endParaRPr lang="en-US" dirty="0"/>
          </a:p>
          <a:p>
            <a:pPr lvl="1"/>
            <a:r>
              <a:rPr lang="en-US" dirty="0"/>
              <a:t>Communication:</a:t>
            </a:r>
          </a:p>
          <a:p>
            <a:pPr lvl="1">
              <a:buNone/>
            </a:pPr>
            <a:endParaRPr lang="en-US" dirty="0"/>
          </a:p>
          <a:p>
            <a:pPr lvl="2"/>
            <a:r>
              <a:rPr lang="en-US" dirty="0"/>
              <a:t>Student communicated effectively with team, provides an adequate verbal report to other health care providers, completes a through written patient narrative</a:t>
            </a:r>
          </a:p>
        </p:txBody>
      </p:sp>
      <p:sp>
        <p:nvSpPr>
          <p:cNvPr id="3" name="Title 2"/>
          <p:cNvSpPr>
            <a:spLocks noGrp="1"/>
          </p:cNvSpPr>
          <p:nvPr>
            <p:ph type="title"/>
          </p:nvPr>
        </p:nvSpPr>
        <p:spPr/>
        <p:txBody>
          <a:bodyPr/>
          <a:lstStyle/>
          <a:p>
            <a:r>
              <a:rPr lang="en-US" dirty="0"/>
              <a:t>Evaluation Criteria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Clinical Objectives:</a:t>
            </a:r>
          </a:p>
          <a:p>
            <a:pPr>
              <a:buNone/>
            </a:pPr>
            <a:endParaRPr lang="en-US" dirty="0"/>
          </a:p>
          <a:p>
            <a:pPr lvl="1"/>
            <a:r>
              <a:rPr lang="en-US" dirty="0"/>
              <a:t>Impression and Treatment Plan:</a:t>
            </a:r>
          </a:p>
          <a:p>
            <a:pPr lvl="1">
              <a:buNone/>
            </a:pPr>
            <a:endParaRPr lang="en-US" dirty="0"/>
          </a:p>
          <a:p>
            <a:pPr lvl="2"/>
            <a:r>
              <a:rPr lang="en-US" dirty="0"/>
              <a:t>Student formulates an impression and verbalizes </a:t>
            </a:r>
            <a:r>
              <a:rPr lang="en-US"/>
              <a:t>an appropriate </a:t>
            </a:r>
            <a:r>
              <a:rPr lang="en-US" dirty="0"/>
              <a:t>treatment plan</a:t>
            </a:r>
          </a:p>
        </p:txBody>
      </p:sp>
      <p:sp>
        <p:nvSpPr>
          <p:cNvPr id="3" name="Title 2"/>
          <p:cNvSpPr>
            <a:spLocks noGrp="1"/>
          </p:cNvSpPr>
          <p:nvPr>
            <p:ph type="title"/>
          </p:nvPr>
        </p:nvSpPr>
        <p:spPr/>
        <p:txBody>
          <a:bodyPr/>
          <a:lstStyle/>
          <a:p>
            <a:r>
              <a:rPr lang="en-US" dirty="0"/>
              <a:t>Evaluation Criteria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Self-motivated:</a:t>
            </a:r>
          </a:p>
          <a:p>
            <a:pPr>
              <a:buNone/>
            </a:pPr>
            <a:endParaRPr lang="en-US" dirty="0"/>
          </a:p>
          <a:p>
            <a:pPr lvl="1"/>
            <a:r>
              <a:rPr lang="en-US" dirty="0"/>
              <a:t>The student takes the imitative to complete assignments and improve/correct problems, strives for excellence, incorporates feedback, adjusts behavior/performance.</a:t>
            </a:r>
          </a:p>
        </p:txBody>
      </p:sp>
      <p:sp>
        <p:nvSpPr>
          <p:cNvPr id="3" name="Title 2"/>
          <p:cNvSpPr>
            <a:spLocks noGrp="1"/>
          </p:cNvSpPr>
          <p:nvPr>
            <p:ph type="title"/>
          </p:nvPr>
        </p:nvSpPr>
        <p:spPr/>
        <p:txBody>
          <a:bodyPr>
            <a:normAutofit/>
          </a:bodyPr>
          <a:lstStyle/>
          <a:p>
            <a:r>
              <a:rPr lang="en-US" dirty="0"/>
              <a:t>Professional Behaviors Objectives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Efficient:</a:t>
            </a:r>
          </a:p>
          <a:p>
            <a:pPr>
              <a:buNone/>
            </a:pPr>
            <a:endParaRPr lang="en-US" dirty="0"/>
          </a:p>
          <a:p>
            <a:pPr lvl="1"/>
            <a:r>
              <a:rPr lang="en-US" dirty="0"/>
              <a:t>The student keeps assessment times to a minimum,</a:t>
            </a:r>
          </a:p>
          <a:p>
            <a:pPr lvl="1">
              <a:buNone/>
            </a:pPr>
            <a:r>
              <a:rPr lang="en-US" dirty="0"/>
              <a:t>   releases other personnel when not needed, organizes team to work faster/better.</a:t>
            </a:r>
          </a:p>
        </p:txBody>
      </p:sp>
      <p:sp>
        <p:nvSpPr>
          <p:cNvPr id="3" name="Title 2"/>
          <p:cNvSpPr>
            <a:spLocks noGrp="1"/>
          </p:cNvSpPr>
          <p:nvPr>
            <p:ph type="title"/>
          </p:nvPr>
        </p:nvSpPr>
        <p:spPr/>
        <p:txBody>
          <a:bodyPr>
            <a:normAutofit/>
          </a:bodyPr>
          <a:lstStyle/>
          <a:p>
            <a:r>
              <a:rPr lang="en-US" dirty="0"/>
              <a:t>Professional Behaviors Objectives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Flexible:</a:t>
            </a:r>
          </a:p>
          <a:p>
            <a:pPr>
              <a:buNone/>
            </a:pPr>
            <a:endParaRPr lang="en-US" dirty="0"/>
          </a:p>
          <a:p>
            <a:pPr lvl="1"/>
            <a:r>
              <a:rPr lang="en-US" dirty="0"/>
              <a:t>The student makes adjustments to communication style, directs team members, changes impressions based on findings.</a:t>
            </a:r>
          </a:p>
        </p:txBody>
      </p:sp>
      <p:sp>
        <p:nvSpPr>
          <p:cNvPr id="3" name="Title 2"/>
          <p:cNvSpPr>
            <a:spLocks noGrp="1"/>
          </p:cNvSpPr>
          <p:nvPr>
            <p:ph type="title"/>
          </p:nvPr>
        </p:nvSpPr>
        <p:spPr/>
        <p:txBody>
          <a:bodyPr>
            <a:normAutofit/>
          </a:bodyPr>
          <a:lstStyle/>
          <a:p>
            <a:r>
              <a:rPr lang="en-US" dirty="0"/>
              <a:t>Professional Behavior  Objectives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A paramedic program preceptor is a knowledgeable person currently certified at the Paramedic level.  </a:t>
            </a:r>
          </a:p>
          <a:p>
            <a:pPr>
              <a:buNone/>
            </a:pPr>
            <a:endParaRPr lang="en-US" dirty="0"/>
          </a:p>
          <a:p>
            <a:r>
              <a:rPr lang="en-US" dirty="0"/>
              <a:t>The preceptor serves as an educator and evaluator, reviewing and documenting relevant information regarding the performance of the paramedic student.</a:t>
            </a:r>
          </a:p>
          <a:p>
            <a:pPr>
              <a:buNone/>
            </a:pPr>
            <a:r>
              <a:rPr lang="en-US" dirty="0"/>
              <a:t>  </a:t>
            </a:r>
          </a:p>
          <a:p>
            <a:r>
              <a:rPr lang="en-US" dirty="0"/>
              <a:t>The preceptor should act in a mentor’s role and allow the student or intern to practice to their level of current training.</a:t>
            </a:r>
          </a:p>
          <a:p>
            <a:endParaRPr lang="en-US" dirty="0"/>
          </a:p>
          <a:p>
            <a:endParaRPr lang="en-US" dirty="0"/>
          </a:p>
        </p:txBody>
      </p:sp>
      <p:sp>
        <p:nvSpPr>
          <p:cNvPr id="2" name="Title 1"/>
          <p:cNvSpPr>
            <a:spLocks noGrp="1"/>
          </p:cNvSpPr>
          <p:nvPr>
            <p:ph type="title"/>
          </p:nvPr>
        </p:nvSpPr>
        <p:spPr/>
        <p:txBody>
          <a:bodyPr/>
          <a:lstStyle/>
          <a:p>
            <a:r>
              <a:rPr lang="en-US" dirty="0"/>
              <a:t>The Paramedic Preceptor</a:t>
            </a:r>
          </a:p>
        </p:txBody>
      </p:sp>
    </p:spTree>
    <p:extLst>
      <p:ext uri="{BB962C8B-B14F-4D97-AF65-F5344CB8AC3E}">
        <p14:creationId xmlns:p14="http://schemas.microsoft.com/office/powerpoint/2010/main" val="1154577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Careful:</a:t>
            </a:r>
          </a:p>
          <a:p>
            <a:pPr>
              <a:buNone/>
            </a:pPr>
            <a:endParaRPr lang="en-US" dirty="0"/>
          </a:p>
          <a:p>
            <a:pPr lvl="1"/>
            <a:r>
              <a:rPr lang="en-US" dirty="0"/>
              <a:t>The student pays attention to detail of skills, documentation, patient comfort, set-up and clean-up, completes tasks thoroughly</a:t>
            </a:r>
          </a:p>
        </p:txBody>
      </p:sp>
      <p:sp>
        <p:nvSpPr>
          <p:cNvPr id="3" name="Title 2"/>
          <p:cNvSpPr>
            <a:spLocks noGrp="1"/>
          </p:cNvSpPr>
          <p:nvPr>
            <p:ph type="title"/>
          </p:nvPr>
        </p:nvSpPr>
        <p:spPr/>
        <p:txBody>
          <a:bodyPr/>
          <a:lstStyle/>
          <a:p>
            <a:r>
              <a:rPr lang="en-US" dirty="0"/>
              <a:t>Professional Behavior Objective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Confident:</a:t>
            </a:r>
          </a:p>
          <a:p>
            <a:pPr>
              <a:buNone/>
            </a:pPr>
            <a:endParaRPr lang="en-US" dirty="0"/>
          </a:p>
          <a:p>
            <a:pPr lvl="1"/>
            <a:r>
              <a:rPr lang="en-US" dirty="0"/>
              <a:t>The student makes decisions, trusts and exercises good personal judgment, is aware of limitations and strengths.</a:t>
            </a:r>
          </a:p>
        </p:txBody>
      </p:sp>
      <p:sp>
        <p:nvSpPr>
          <p:cNvPr id="3" name="Title 2"/>
          <p:cNvSpPr>
            <a:spLocks noGrp="1"/>
          </p:cNvSpPr>
          <p:nvPr>
            <p:ph type="title"/>
          </p:nvPr>
        </p:nvSpPr>
        <p:spPr/>
        <p:txBody>
          <a:bodyPr>
            <a:normAutofit/>
          </a:bodyPr>
          <a:lstStyle/>
          <a:p>
            <a:r>
              <a:rPr lang="en-US" dirty="0"/>
              <a:t>Professional Behavior Objectives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Accepts Feedback Openly:</a:t>
            </a:r>
          </a:p>
          <a:p>
            <a:endParaRPr lang="en-US" dirty="0"/>
          </a:p>
          <a:p>
            <a:pPr lvl="1"/>
            <a:r>
              <a:rPr lang="en-US" dirty="0"/>
              <a:t>The student  listens to preceptor and accepts constructive feedback without being defensive (interrupting, giving excuses)</a:t>
            </a:r>
          </a:p>
        </p:txBody>
      </p:sp>
      <p:sp>
        <p:nvSpPr>
          <p:cNvPr id="3" name="Title 2"/>
          <p:cNvSpPr>
            <a:spLocks noGrp="1"/>
          </p:cNvSpPr>
          <p:nvPr>
            <p:ph type="title"/>
          </p:nvPr>
        </p:nvSpPr>
        <p:spPr/>
        <p:txBody>
          <a:bodyPr>
            <a:normAutofit/>
          </a:bodyPr>
          <a:lstStyle/>
          <a:p>
            <a:r>
              <a:rPr lang="en-US" dirty="0"/>
              <a:t>Professional Behavior Objectives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901015-99CA-DACB-08C9-9A755933ACC4}"/>
              </a:ext>
            </a:extLst>
          </p:cNvPr>
          <p:cNvSpPr>
            <a:spLocks noGrp="1"/>
          </p:cNvSpPr>
          <p:nvPr>
            <p:ph idx="1"/>
          </p:nvPr>
        </p:nvSpPr>
        <p:spPr>
          <a:xfrm>
            <a:off x="609600" y="2514600"/>
            <a:ext cx="10972800" cy="2176271"/>
          </a:xfrm>
        </p:spPr>
        <p:txBody>
          <a:bodyPr/>
          <a:lstStyle/>
          <a:p>
            <a:pPr algn="ctr"/>
            <a:r>
              <a:rPr lang="en-US" dirty="0"/>
              <a:t>The </a:t>
            </a:r>
            <a:r>
              <a:rPr lang="en-US" dirty="0" err="1"/>
              <a:t>CoAEMSPs</a:t>
            </a:r>
            <a:r>
              <a:rPr lang="en-US" dirty="0"/>
              <a:t> Policies and Procedures Manual define a capstone experience as: “Activities occurring toward the end of the educational process to allow students to develop and practice high-level decision making by integrating and applying their Paramedic learning.” </a:t>
            </a:r>
          </a:p>
        </p:txBody>
      </p:sp>
      <p:sp>
        <p:nvSpPr>
          <p:cNvPr id="3" name="Title 2">
            <a:extLst>
              <a:ext uri="{FF2B5EF4-FFF2-40B4-BE49-F238E27FC236}">
                <a16:creationId xmlns:a16="http://schemas.microsoft.com/office/drawing/2014/main" id="{6083100C-8D65-AAB8-7806-ABA3CEFBDAA2}"/>
              </a:ext>
            </a:extLst>
          </p:cNvPr>
          <p:cNvSpPr>
            <a:spLocks noGrp="1"/>
          </p:cNvSpPr>
          <p:nvPr>
            <p:ph type="title"/>
          </p:nvPr>
        </p:nvSpPr>
        <p:spPr/>
        <p:txBody>
          <a:bodyPr/>
          <a:lstStyle/>
          <a:p>
            <a:pPr algn="ctr"/>
            <a:r>
              <a:rPr lang="en-US" dirty="0"/>
              <a:t>Capstone</a:t>
            </a:r>
          </a:p>
        </p:txBody>
      </p:sp>
    </p:spTree>
    <p:extLst>
      <p:ext uri="{BB962C8B-B14F-4D97-AF65-F5344CB8AC3E}">
        <p14:creationId xmlns:p14="http://schemas.microsoft.com/office/powerpoint/2010/main" val="18840453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59CEE4-8AC8-3FF5-B9EA-A28353C3B9E6}"/>
              </a:ext>
            </a:extLst>
          </p:cNvPr>
          <p:cNvSpPr>
            <a:spLocks noGrp="1"/>
          </p:cNvSpPr>
          <p:nvPr>
            <p:ph idx="1"/>
          </p:nvPr>
        </p:nvSpPr>
        <p:spPr/>
        <p:txBody>
          <a:bodyPr>
            <a:normAutofit fontScale="92500" lnSpcReduction="10000"/>
          </a:bodyPr>
          <a:lstStyle/>
          <a:p>
            <a:r>
              <a:rPr lang="en-US" dirty="0"/>
              <a:t>The student has successfully led the team if he or she has </a:t>
            </a:r>
            <a:r>
              <a:rPr lang="en-US" i="1" dirty="0"/>
              <a:t>conducted a comprehensive assessment </a:t>
            </a:r>
            <a:r>
              <a:rPr lang="en-US" dirty="0"/>
              <a:t>(not necessary performed the entire interview or physical exam, but rather been in charge-of the assessment), as well as </a:t>
            </a:r>
            <a:r>
              <a:rPr lang="en-US" i="1" dirty="0"/>
              <a:t>formulated and implemented a treatment plan </a:t>
            </a:r>
            <a:r>
              <a:rPr lang="en-US" dirty="0"/>
              <a:t>for the patient. This means that </a:t>
            </a:r>
            <a:r>
              <a:rPr lang="en-US" i="1" dirty="0"/>
              <a:t>most </a:t>
            </a:r>
            <a:r>
              <a:rPr lang="en-US" dirty="0"/>
              <a:t>(if not all) of the </a:t>
            </a:r>
            <a:r>
              <a:rPr lang="en-US" i="1" dirty="0"/>
              <a:t>decisions </a:t>
            </a:r>
            <a:r>
              <a:rPr lang="en-US" dirty="0"/>
              <a:t>have been made by the student, especially formulating a field impression, directing the treatment, determining patient acuity, disposition and packaging and moving the patient (if applicable). Minimal to no prompting was needed by the preceptor. No action was initiated/performed that endangered the physical or psychological safety of the patient, bystanders, first responders or crew.” </a:t>
            </a:r>
          </a:p>
        </p:txBody>
      </p:sp>
      <p:sp>
        <p:nvSpPr>
          <p:cNvPr id="3" name="Title 2">
            <a:extLst>
              <a:ext uri="{FF2B5EF4-FFF2-40B4-BE49-F238E27FC236}">
                <a16:creationId xmlns:a16="http://schemas.microsoft.com/office/drawing/2014/main" id="{A75A08EA-BB86-10B0-71F4-E64155E4C96A}"/>
              </a:ext>
            </a:extLst>
          </p:cNvPr>
          <p:cNvSpPr>
            <a:spLocks noGrp="1"/>
          </p:cNvSpPr>
          <p:nvPr>
            <p:ph type="title"/>
          </p:nvPr>
        </p:nvSpPr>
        <p:spPr/>
        <p:txBody>
          <a:bodyPr/>
          <a:lstStyle/>
          <a:p>
            <a:pPr algn="ctr"/>
            <a:r>
              <a:rPr lang="en-US" dirty="0"/>
              <a:t>Team Lead</a:t>
            </a:r>
          </a:p>
        </p:txBody>
      </p:sp>
    </p:spTree>
    <p:extLst>
      <p:ext uri="{BB962C8B-B14F-4D97-AF65-F5344CB8AC3E}">
        <p14:creationId xmlns:p14="http://schemas.microsoft.com/office/powerpoint/2010/main" val="9184525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F64AFD-7744-479E-B826-BE7EFB432594}"/>
              </a:ext>
            </a:extLst>
          </p:cNvPr>
          <p:cNvSpPr>
            <a:spLocks noGrp="1"/>
          </p:cNvSpPr>
          <p:nvPr>
            <p:ph idx="1"/>
          </p:nvPr>
        </p:nvSpPr>
        <p:spPr>
          <a:xfrm>
            <a:off x="1981200" y="2057400"/>
            <a:ext cx="8229600" cy="4525963"/>
          </a:xfrm>
        </p:spPr>
        <p:txBody>
          <a:bodyPr/>
          <a:lstStyle/>
          <a:p>
            <a:r>
              <a:rPr lang="en-US" dirty="0"/>
              <a:t>Must finish 120 hours of field experience</a:t>
            </a:r>
          </a:p>
          <a:p>
            <a:pPr marL="109728" indent="0">
              <a:buNone/>
            </a:pPr>
            <a:endParaRPr lang="en-US" dirty="0"/>
          </a:p>
          <a:p>
            <a:r>
              <a:rPr lang="en-US" dirty="0"/>
              <a:t>Must have 20 transport as “Team Lead”.</a:t>
            </a:r>
          </a:p>
          <a:p>
            <a:pPr marL="109728" indent="0">
              <a:buNone/>
            </a:pPr>
            <a:endParaRPr lang="en-US" dirty="0"/>
          </a:p>
          <a:p>
            <a:r>
              <a:rPr lang="en-US" dirty="0"/>
              <a:t>Must have all field experience FISDAP component completed with 48hrs of the end of the Field Experience.  </a:t>
            </a:r>
          </a:p>
        </p:txBody>
      </p:sp>
      <p:sp>
        <p:nvSpPr>
          <p:cNvPr id="3" name="Title 2">
            <a:extLst>
              <a:ext uri="{FF2B5EF4-FFF2-40B4-BE49-F238E27FC236}">
                <a16:creationId xmlns:a16="http://schemas.microsoft.com/office/drawing/2014/main" id="{CD311E21-AD7A-761A-C10D-24654727054A}"/>
              </a:ext>
            </a:extLst>
          </p:cNvPr>
          <p:cNvSpPr>
            <a:spLocks noGrp="1"/>
          </p:cNvSpPr>
          <p:nvPr>
            <p:ph type="title"/>
          </p:nvPr>
        </p:nvSpPr>
        <p:spPr/>
        <p:txBody>
          <a:bodyPr>
            <a:normAutofit fontScale="90000"/>
          </a:bodyPr>
          <a:lstStyle/>
          <a:p>
            <a:pPr algn="ctr"/>
            <a:r>
              <a:rPr lang="en-US" dirty="0"/>
              <a:t>TCMFI Paramedic Intern Capstone Requirements</a:t>
            </a:r>
          </a:p>
        </p:txBody>
      </p:sp>
    </p:spTree>
    <p:extLst>
      <p:ext uri="{BB962C8B-B14F-4D97-AF65-F5344CB8AC3E}">
        <p14:creationId xmlns:p14="http://schemas.microsoft.com/office/powerpoint/2010/main" val="26347150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Kevin Franklin– Paramedic Program Director  </a:t>
            </a:r>
          </a:p>
          <a:p>
            <a:pPr marL="109728" indent="0">
              <a:buNone/>
            </a:pPr>
            <a:r>
              <a:rPr lang="en-US" dirty="0"/>
              <a:t>   772-222-6612 Office</a:t>
            </a:r>
          </a:p>
          <a:p>
            <a:pPr marL="109728" indent="0">
              <a:buNone/>
            </a:pPr>
            <a:r>
              <a:rPr lang="en-US" dirty="0"/>
              <a:t>   772-370-8699 Cell</a:t>
            </a:r>
          </a:p>
          <a:p>
            <a:pPr marL="109728" indent="0">
              <a:buNone/>
            </a:pPr>
            <a:r>
              <a:rPr lang="en-US" dirty="0"/>
              <a:t>   </a:t>
            </a:r>
            <a:r>
              <a:rPr lang="en-US" dirty="0" err="1"/>
              <a:t>kevin.franklin@tcmfi.com</a:t>
            </a:r>
            <a:endParaRPr lang="en-US" dirty="0"/>
          </a:p>
          <a:p>
            <a:pPr>
              <a:buNone/>
            </a:pPr>
            <a:endParaRPr lang="en-US" dirty="0"/>
          </a:p>
          <a:p>
            <a:r>
              <a:rPr lang="en-US" dirty="0"/>
              <a:t>Allen </a:t>
            </a:r>
            <a:r>
              <a:rPr lang="en-US" dirty="0" err="1"/>
              <a:t>Civita</a:t>
            </a:r>
            <a:r>
              <a:rPr lang="en-US" dirty="0"/>
              <a:t>– Clinical Coordinator </a:t>
            </a:r>
          </a:p>
          <a:p>
            <a:pPr>
              <a:buNone/>
            </a:pPr>
            <a:r>
              <a:rPr lang="en-US" dirty="0"/>
              <a:t>	</a:t>
            </a:r>
            <a:r>
              <a:rPr lang="en-US" dirty="0" err="1"/>
              <a:t>allen.civita@tcmfi.com</a:t>
            </a:r>
            <a:endParaRPr lang="en-US" dirty="0"/>
          </a:p>
          <a:p>
            <a:pPr>
              <a:buNone/>
            </a:pPr>
            <a:endParaRPr lang="en-US" dirty="0"/>
          </a:p>
          <a:p>
            <a:r>
              <a:rPr lang="en-US" dirty="0"/>
              <a:t>Dr Ferraro– Program Medical Director </a:t>
            </a:r>
          </a:p>
        </p:txBody>
      </p:sp>
      <p:sp>
        <p:nvSpPr>
          <p:cNvPr id="2" name="Title 1"/>
          <p:cNvSpPr>
            <a:spLocks noGrp="1"/>
          </p:cNvSpPr>
          <p:nvPr>
            <p:ph type="title"/>
          </p:nvPr>
        </p:nvSpPr>
        <p:spPr/>
        <p:txBody>
          <a:bodyPr/>
          <a:lstStyle/>
          <a:p>
            <a:r>
              <a:rPr lang="en-US" dirty="0"/>
              <a:t>Contact Information</a:t>
            </a:r>
          </a:p>
        </p:txBody>
      </p:sp>
    </p:spTree>
    <p:extLst>
      <p:ext uri="{BB962C8B-B14F-4D97-AF65-F5344CB8AC3E}">
        <p14:creationId xmlns:p14="http://schemas.microsoft.com/office/powerpoint/2010/main" val="610451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1447800"/>
            <a:ext cx="8229600" cy="4724400"/>
          </a:xfrm>
        </p:spPr>
        <p:txBody>
          <a:bodyPr>
            <a:normAutofit/>
          </a:bodyPr>
          <a:lstStyle/>
          <a:p>
            <a:pPr>
              <a:buNone/>
            </a:pPr>
            <a:endParaRPr lang="en-US" sz="2000" dirty="0"/>
          </a:p>
          <a:p>
            <a:pPr>
              <a:buNone/>
            </a:pPr>
            <a:r>
              <a:rPr lang="en-US" sz="2000" dirty="0"/>
              <a:t> </a:t>
            </a:r>
          </a:p>
          <a:p>
            <a:pPr>
              <a:buNone/>
            </a:pPr>
            <a:r>
              <a:rPr lang="en-US" sz="2400" dirty="0"/>
              <a:t>Required:</a:t>
            </a:r>
          </a:p>
          <a:p>
            <a:pPr>
              <a:buNone/>
            </a:pPr>
            <a:endParaRPr lang="en-US" sz="2000" dirty="0"/>
          </a:p>
          <a:p>
            <a:pPr lvl="0"/>
            <a:r>
              <a:rPr lang="en-US" sz="2000" dirty="0"/>
              <a:t>Successfully complete the TCMFI preceptor-training program</a:t>
            </a:r>
          </a:p>
          <a:p>
            <a:pPr lvl="0"/>
            <a:endParaRPr lang="en-US" sz="2000" dirty="0"/>
          </a:p>
          <a:p>
            <a:pPr lvl="0"/>
            <a:r>
              <a:rPr lang="en-US" sz="2000" dirty="0"/>
              <a:t>Has served as a released primary Paramedic</a:t>
            </a:r>
          </a:p>
          <a:p>
            <a:pPr lvl="0"/>
            <a:endParaRPr lang="en-US" sz="2000" dirty="0"/>
          </a:p>
          <a:p>
            <a:pPr lvl="0"/>
            <a:r>
              <a:rPr lang="en-US" sz="2000" dirty="0"/>
              <a:t>Must have good interpersonal skills and the desire to serve as a preceptor</a:t>
            </a:r>
          </a:p>
          <a:p>
            <a:pPr lvl="0"/>
            <a:endParaRPr lang="en-US" sz="2000" dirty="0"/>
          </a:p>
          <a:p>
            <a:pPr lvl="0"/>
            <a:r>
              <a:rPr lang="en-US" sz="2000" dirty="0"/>
              <a:t>Attend system preceptor training and updates as necessary</a:t>
            </a:r>
            <a:endParaRPr lang="en-US" sz="6800" dirty="0"/>
          </a:p>
        </p:txBody>
      </p:sp>
      <p:sp>
        <p:nvSpPr>
          <p:cNvPr id="2" name="Title 1"/>
          <p:cNvSpPr>
            <a:spLocks noGrp="1"/>
          </p:cNvSpPr>
          <p:nvPr>
            <p:ph type="title"/>
          </p:nvPr>
        </p:nvSpPr>
        <p:spPr/>
        <p:txBody>
          <a:bodyPr/>
          <a:lstStyle/>
          <a:p>
            <a:r>
              <a:rPr lang="en-US" dirty="0"/>
              <a:t>Preceptor Qualifications</a:t>
            </a:r>
          </a:p>
        </p:txBody>
      </p:sp>
    </p:spTree>
    <p:extLst>
      <p:ext uri="{BB962C8B-B14F-4D97-AF65-F5344CB8AC3E}">
        <p14:creationId xmlns:p14="http://schemas.microsoft.com/office/powerpoint/2010/main" val="124106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481329"/>
            <a:ext cx="8991600" cy="4525963"/>
          </a:xfrm>
        </p:spPr>
        <p:txBody>
          <a:bodyPr>
            <a:normAutofit fontScale="47500" lnSpcReduction="20000"/>
          </a:bodyPr>
          <a:lstStyle/>
          <a:p>
            <a:pPr>
              <a:buNone/>
            </a:pPr>
            <a:r>
              <a:rPr lang="en-US" sz="9800" dirty="0"/>
              <a:t>Desired:</a:t>
            </a:r>
          </a:p>
          <a:p>
            <a:pPr>
              <a:buNone/>
            </a:pPr>
            <a:endParaRPr lang="en-US" sz="7200" dirty="0"/>
          </a:p>
          <a:p>
            <a:pPr lvl="0"/>
            <a:r>
              <a:rPr lang="en-US" sz="7200" dirty="0"/>
              <a:t>Credentials in ACLS, PALS, BTLS/PHTLS</a:t>
            </a:r>
          </a:p>
          <a:p>
            <a:pPr lvl="0">
              <a:buNone/>
            </a:pPr>
            <a:endParaRPr lang="en-US" sz="7200" dirty="0"/>
          </a:p>
          <a:p>
            <a:pPr lvl="0"/>
            <a:r>
              <a:rPr lang="en-US" sz="7200" dirty="0"/>
              <a:t>CCEMT-P</a:t>
            </a:r>
          </a:p>
          <a:p>
            <a:pPr lvl="0">
              <a:buNone/>
            </a:pPr>
            <a:endParaRPr lang="en-US" sz="7200" dirty="0"/>
          </a:p>
          <a:p>
            <a:pPr lvl="0"/>
            <a:r>
              <a:rPr lang="en-US" sz="7200" dirty="0"/>
              <a:t>NREMT-P</a:t>
            </a:r>
          </a:p>
          <a:p>
            <a:pPr>
              <a:buNone/>
            </a:pPr>
            <a:r>
              <a:rPr lang="en-US" sz="7200" dirty="0"/>
              <a:t> </a:t>
            </a:r>
            <a:r>
              <a:rPr lang="en-US" dirty="0"/>
              <a:t> </a:t>
            </a:r>
          </a:p>
        </p:txBody>
      </p:sp>
      <p:sp>
        <p:nvSpPr>
          <p:cNvPr id="2" name="Title 1"/>
          <p:cNvSpPr>
            <a:spLocks noGrp="1"/>
          </p:cNvSpPr>
          <p:nvPr>
            <p:ph type="title"/>
          </p:nvPr>
        </p:nvSpPr>
        <p:spPr>
          <a:xfrm>
            <a:off x="1905000" y="304800"/>
            <a:ext cx="8229600" cy="1143000"/>
          </a:xfrm>
        </p:spPr>
        <p:txBody>
          <a:bodyPr>
            <a:normAutofit/>
          </a:bodyPr>
          <a:lstStyle/>
          <a:p>
            <a:pPr lvl="0">
              <a:buNone/>
            </a:pPr>
            <a:r>
              <a:rPr lang="en-US" sz="4800" dirty="0"/>
              <a:t> Preceptor Qualifications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b="1" u="sng" dirty="0"/>
              <a:t>Method of Selection</a:t>
            </a:r>
            <a:endParaRPr lang="en-US" dirty="0"/>
          </a:p>
          <a:p>
            <a:pPr>
              <a:buNone/>
            </a:pPr>
            <a:r>
              <a:rPr lang="en-US" dirty="0"/>
              <a:t> </a:t>
            </a:r>
          </a:p>
          <a:p>
            <a:pPr lvl="0"/>
            <a:r>
              <a:rPr lang="en-US" dirty="0"/>
              <a:t>Preceptors must be recommended by their agency Chief, operations supervisor, or training officer.</a:t>
            </a:r>
          </a:p>
          <a:p>
            <a:pPr lvl="0">
              <a:buNone/>
            </a:pPr>
            <a:endParaRPr lang="en-US" dirty="0"/>
          </a:p>
          <a:p>
            <a:pPr lvl="0"/>
            <a:r>
              <a:rPr lang="en-US" dirty="0"/>
              <a:t>All preceptors must be approved by the Paramedic Program Medical Director.</a:t>
            </a:r>
          </a:p>
          <a:p>
            <a:pPr lvl="0">
              <a:buNone/>
            </a:pPr>
            <a:endParaRPr lang="en-US" dirty="0"/>
          </a:p>
          <a:p>
            <a:pPr lvl="0"/>
            <a:r>
              <a:rPr lang="en-US" dirty="0"/>
              <a:t>All preceptors must meet the minimum requirements listed </a:t>
            </a:r>
          </a:p>
          <a:p>
            <a:pPr>
              <a:buNone/>
            </a:pPr>
            <a:r>
              <a:rPr lang="en-US" dirty="0"/>
              <a:t> </a:t>
            </a:r>
          </a:p>
          <a:p>
            <a:pPr>
              <a:buNone/>
            </a:pPr>
            <a:r>
              <a:rPr lang="en-US" dirty="0"/>
              <a:t> </a:t>
            </a:r>
          </a:p>
          <a:p>
            <a:endParaRPr lang="en-US" dirty="0"/>
          </a:p>
        </p:txBody>
      </p:sp>
      <p:sp>
        <p:nvSpPr>
          <p:cNvPr id="2" name="Title 1"/>
          <p:cNvSpPr>
            <a:spLocks noGrp="1"/>
          </p:cNvSpPr>
          <p:nvPr>
            <p:ph type="title"/>
          </p:nvPr>
        </p:nvSpPr>
        <p:spPr/>
        <p:txBody>
          <a:bodyPr/>
          <a:lstStyle/>
          <a:p>
            <a:r>
              <a:rPr lang="en-US" dirty="0"/>
              <a:t>Preceptor Selection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481328"/>
            <a:ext cx="8229600" cy="4919472"/>
          </a:xfrm>
        </p:spPr>
        <p:txBody>
          <a:bodyPr>
            <a:normAutofit/>
          </a:bodyPr>
          <a:lstStyle/>
          <a:p>
            <a:pPr>
              <a:buNone/>
            </a:pPr>
            <a:r>
              <a:rPr lang="en-US" b="1" u="sng" dirty="0"/>
              <a:t>Orientation</a:t>
            </a:r>
            <a:endParaRPr lang="en-US" dirty="0"/>
          </a:p>
          <a:p>
            <a:pPr>
              <a:buNone/>
            </a:pPr>
            <a:r>
              <a:rPr lang="en-US" dirty="0"/>
              <a:t> </a:t>
            </a:r>
          </a:p>
          <a:p>
            <a:pPr lvl="0"/>
            <a:r>
              <a:rPr lang="en-US" dirty="0"/>
              <a:t>All preceptors must complete the TCMFI preceptor training program</a:t>
            </a:r>
          </a:p>
          <a:p>
            <a:pPr lvl="0">
              <a:buNone/>
            </a:pPr>
            <a:endParaRPr lang="en-US" dirty="0"/>
          </a:p>
          <a:p>
            <a:pPr lvl="0"/>
            <a:r>
              <a:rPr lang="en-US" dirty="0"/>
              <a:t>The program will review subject matter such as policies and procedures; proper field instruction; supervising field internships; how to properly evaluation students; proper documentation; the Field Internship Review Committee; and program goals.</a:t>
            </a:r>
          </a:p>
          <a:p>
            <a:pPr lvl="0">
              <a:buNone/>
            </a:pPr>
            <a:endParaRPr lang="en-US" dirty="0"/>
          </a:p>
        </p:txBody>
      </p:sp>
      <p:sp>
        <p:nvSpPr>
          <p:cNvPr id="2" name="Title 1"/>
          <p:cNvSpPr>
            <a:spLocks noGrp="1"/>
          </p:cNvSpPr>
          <p:nvPr>
            <p:ph type="title"/>
          </p:nvPr>
        </p:nvSpPr>
        <p:spPr/>
        <p:txBody>
          <a:bodyPr/>
          <a:lstStyle/>
          <a:p>
            <a:r>
              <a:rPr lang="en-US" dirty="0"/>
              <a:t>Preceptor  Training</a:t>
            </a:r>
          </a:p>
        </p:txBody>
      </p:sp>
    </p:spTree>
    <p:extLst>
      <p:ext uri="{BB962C8B-B14F-4D97-AF65-F5344CB8AC3E}">
        <p14:creationId xmlns:p14="http://schemas.microsoft.com/office/powerpoint/2010/main" val="342399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b="1" dirty="0"/>
              <a:t>Preceptors</a:t>
            </a:r>
            <a:endParaRPr lang="en-US" dirty="0"/>
          </a:p>
          <a:p>
            <a:pPr>
              <a:buNone/>
            </a:pPr>
            <a:r>
              <a:rPr lang="en-US" dirty="0"/>
              <a:t> </a:t>
            </a:r>
          </a:p>
          <a:p>
            <a:r>
              <a:rPr lang="en-US" dirty="0"/>
              <a:t>The role of the clinical preceptor is extremely important to the development of a paramedic.  At no other point in the program is there a closer integration of applying the didactic knowledge and basic laboratory training to actual patients in a controlled clinical setting.  </a:t>
            </a:r>
          </a:p>
          <a:p>
            <a:endParaRPr lang="en-US" dirty="0"/>
          </a:p>
          <a:p>
            <a:r>
              <a:rPr lang="en-US" dirty="0"/>
              <a:t>The preceptor will explain, demonstrate, and validate specific paramedic skills within the hospital and pre-hospital setting.  Students will be evaluated using clinical area objectives in specific skills in accordance with evaluations.  Using the standard program data collection form, the preceptor will evaluate each student after each clinical assignment.  </a:t>
            </a:r>
          </a:p>
          <a:p>
            <a:endParaRPr lang="en-US" dirty="0"/>
          </a:p>
          <a:p>
            <a:r>
              <a:rPr lang="en-US" dirty="0"/>
              <a:t>Evaluation information may be from direct observation or supplied by other health professionals that have interacted with the EMT-P student</a:t>
            </a:r>
          </a:p>
        </p:txBody>
      </p:sp>
      <p:sp>
        <p:nvSpPr>
          <p:cNvPr id="2" name="Title 1"/>
          <p:cNvSpPr>
            <a:spLocks noGrp="1"/>
          </p:cNvSpPr>
          <p:nvPr>
            <p:ph type="title"/>
          </p:nvPr>
        </p:nvSpPr>
        <p:spPr/>
        <p:txBody>
          <a:bodyPr/>
          <a:lstStyle/>
          <a:p>
            <a:r>
              <a:rPr lang="en-US" dirty="0"/>
              <a:t>Preceptor Training</a:t>
            </a:r>
          </a:p>
        </p:txBody>
      </p:sp>
    </p:spTree>
    <p:extLst>
      <p:ext uri="{BB962C8B-B14F-4D97-AF65-F5344CB8AC3E}">
        <p14:creationId xmlns:p14="http://schemas.microsoft.com/office/powerpoint/2010/main" val="1329482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A clinical or field preceptor </a:t>
            </a:r>
            <a:r>
              <a:rPr lang="en-US" b="1" u="sng" dirty="0"/>
              <a:t>MUST</a:t>
            </a:r>
            <a:r>
              <a:rPr lang="en-US" dirty="0"/>
              <a:t> be in attendance while a student is performing care.  The primary responsibility for patient care remains with the preceptor, who may limit or refuse to allow the student to perform any skill or assessment.  </a:t>
            </a:r>
          </a:p>
        </p:txBody>
      </p:sp>
      <p:sp>
        <p:nvSpPr>
          <p:cNvPr id="2" name="Title 1"/>
          <p:cNvSpPr>
            <a:spLocks noGrp="1"/>
          </p:cNvSpPr>
          <p:nvPr>
            <p:ph type="title"/>
          </p:nvPr>
        </p:nvSpPr>
        <p:spPr/>
        <p:txBody>
          <a:bodyPr/>
          <a:lstStyle/>
          <a:p>
            <a:pPr lvl="0">
              <a:buNone/>
            </a:pPr>
            <a:r>
              <a:rPr lang="en-US" dirty="0"/>
              <a:t> Preceptor Training</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395</TotalTime>
  <Words>1510</Words>
  <Application>Microsoft Macintosh PowerPoint</Application>
  <PresentationFormat>Widescreen</PresentationFormat>
  <Paragraphs>273</Paragraphs>
  <Slides>36</Slides>
  <Notes>33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Calibri</vt:lpstr>
      <vt:lpstr>Lucida Sans Unicode</vt:lpstr>
      <vt:lpstr>Verdana</vt:lpstr>
      <vt:lpstr>Wingdings 2</vt:lpstr>
      <vt:lpstr>Wingdings 3</vt:lpstr>
      <vt:lpstr>Concourse</vt:lpstr>
      <vt:lpstr>Treasure Coast  Medical &amp; Fire Institute  Paramedic Program</vt:lpstr>
      <vt:lpstr>Preceptor Training Objectives</vt:lpstr>
      <vt:lpstr>The Paramedic Preceptor</vt:lpstr>
      <vt:lpstr>Preceptor Qualifications</vt:lpstr>
      <vt:lpstr> Preceptor Qualifications</vt:lpstr>
      <vt:lpstr>Preceptor Selection</vt:lpstr>
      <vt:lpstr>Preceptor  Training</vt:lpstr>
      <vt:lpstr>Preceptor Training</vt:lpstr>
      <vt:lpstr> Preceptor Training</vt:lpstr>
      <vt:lpstr>Principles of Adult Learning</vt:lpstr>
      <vt:lpstr>Andragogy vs. Pedagogy</vt:lpstr>
      <vt:lpstr>Knowles Six Assumptions</vt:lpstr>
      <vt:lpstr>Self-Concept</vt:lpstr>
      <vt:lpstr>Learner’s Experience</vt:lpstr>
      <vt:lpstr>Readiness to Learn</vt:lpstr>
      <vt:lpstr>Orientation to Learning</vt:lpstr>
      <vt:lpstr>Motivation To Learn</vt:lpstr>
      <vt:lpstr>Need to Know</vt:lpstr>
      <vt:lpstr>Guidance Not Grades</vt:lpstr>
      <vt:lpstr>Student Behaviors</vt:lpstr>
      <vt:lpstr>Student Dress Code</vt:lpstr>
      <vt:lpstr>Student Dress Code</vt:lpstr>
      <vt:lpstr>Evaluation Criteria</vt:lpstr>
      <vt:lpstr>Evaluation Criteria</vt:lpstr>
      <vt:lpstr>Evaluation Criteria</vt:lpstr>
      <vt:lpstr>Evaluation Criteria</vt:lpstr>
      <vt:lpstr>Professional Behaviors Objectives</vt:lpstr>
      <vt:lpstr>Professional Behaviors Objectives</vt:lpstr>
      <vt:lpstr>Professional Behavior  Objectives</vt:lpstr>
      <vt:lpstr>Professional Behavior Objective</vt:lpstr>
      <vt:lpstr>Professional Behavior Objectives</vt:lpstr>
      <vt:lpstr>Professional Behavior Objectives</vt:lpstr>
      <vt:lpstr>Capstone</vt:lpstr>
      <vt:lpstr>Team Lead</vt:lpstr>
      <vt:lpstr>TCMFI Paramedic Intern Capstone Requirements</vt:lpstr>
      <vt:lpstr>Contact Information</vt:lpstr>
    </vt:vector>
  </TitlesOfParts>
  <Company>Jefferson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Jefferson Community College Paramedic Program</dc:title>
  <dc:creator>jgomiela</dc:creator>
  <cp:lastModifiedBy>Turina Franklin</cp:lastModifiedBy>
  <cp:revision>73</cp:revision>
  <cp:lastPrinted>2025-03-26T17:19:30Z</cp:lastPrinted>
  <dcterms:created xsi:type="dcterms:W3CDTF">2014-09-10T14:33:57Z</dcterms:created>
  <dcterms:modified xsi:type="dcterms:W3CDTF">2025-03-26T17:19:38Z</dcterms:modified>
</cp:coreProperties>
</file>